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bookmarkIdSeed="3">
  <p:sldMasterIdLst>
    <p:sldMasterId id="2147483683" r:id="rId1"/>
  </p:sldMasterIdLst>
  <p:notesMasterIdLst>
    <p:notesMasterId r:id="rId31"/>
  </p:notesMasterIdLst>
  <p:sldIdLst>
    <p:sldId id="256" r:id="rId2"/>
    <p:sldId id="258" r:id="rId3"/>
    <p:sldId id="262" r:id="rId4"/>
    <p:sldId id="259" r:id="rId5"/>
    <p:sldId id="327" r:id="rId6"/>
    <p:sldId id="295" r:id="rId7"/>
    <p:sldId id="324" r:id="rId8"/>
    <p:sldId id="329" r:id="rId9"/>
    <p:sldId id="328" r:id="rId10"/>
    <p:sldId id="263" r:id="rId11"/>
    <p:sldId id="314" r:id="rId12"/>
    <p:sldId id="268" r:id="rId13"/>
    <p:sldId id="267" r:id="rId14"/>
    <p:sldId id="317" r:id="rId15"/>
    <p:sldId id="318" r:id="rId16"/>
    <p:sldId id="276" r:id="rId17"/>
    <p:sldId id="319" r:id="rId18"/>
    <p:sldId id="321" r:id="rId19"/>
    <p:sldId id="322" r:id="rId20"/>
    <p:sldId id="323" r:id="rId21"/>
    <p:sldId id="325" r:id="rId22"/>
    <p:sldId id="326" r:id="rId23"/>
    <p:sldId id="260" r:id="rId24"/>
    <p:sldId id="257" r:id="rId25"/>
    <p:sldId id="315" r:id="rId26"/>
    <p:sldId id="316" r:id="rId27"/>
    <p:sldId id="330" r:id="rId28"/>
    <p:sldId id="331" r:id="rId29"/>
    <p:sldId id="261" r:id="rId30"/>
  </p:sldIdLst>
  <p:sldSz cx="9144000" cy="5143500" type="screen16x9"/>
  <p:notesSz cx="6858000" cy="9144000"/>
  <p:embeddedFontLst>
    <p:embeddedFont>
      <p:font typeface="Bebas Neue" panose="020B0606020202050201" pitchFamily="34" charset="0"/>
      <p:regular r:id="rId32"/>
    </p:embeddedFont>
    <p:embeddedFont>
      <p:font typeface="BioRhyme" panose="020B0604020202020204" charset="0"/>
      <p:regular r:id="rId33"/>
      <p:bold r:id="rId34"/>
    </p:embeddedFont>
    <p:embeddedFont>
      <p:font typeface="Calibri" panose="020F0502020204030204" pitchFamily="34" charset="0"/>
      <p:regular r:id="rId35"/>
      <p:bold r:id="rId36"/>
      <p:italic r:id="rId37"/>
      <p:boldItalic r:id="rId38"/>
    </p:embeddedFont>
    <p:embeddedFont>
      <p:font typeface="Didact Gothic" panose="00000500000000000000" pitchFamily="2" charset="0"/>
      <p:regular r:id="rId39"/>
    </p:embeddedFont>
    <p:embeddedFont>
      <p:font typeface="DM Serif Display" pitchFamily="2" charset="0"/>
      <p:regular r:id="rId40"/>
      <p:italic r:id="rId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FA1AD12-7F59-4C19-829A-45FC31A6E1DB}">
  <a:tblStyle styleId="{AFA1AD12-7F59-4C19-829A-45FC31A6E1D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3072" autoAdjust="0"/>
  </p:normalViewPr>
  <p:slideViewPr>
    <p:cSldViewPr snapToGrid="0">
      <p:cViewPr varScale="1">
        <p:scale>
          <a:sx n="101" d="100"/>
          <a:sy n="101" d="100"/>
        </p:scale>
        <p:origin x="922"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8.fntdata"/><Relationship Id="rId21" Type="http://schemas.openxmlformats.org/officeDocument/2006/relationships/slide" Target="slides/slide20.xml"/><Relationship Id="rId34" Type="http://schemas.openxmlformats.org/officeDocument/2006/relationships/font" Target="fonts/font3.fntdata"/><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4.fntdata"/><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font" Target="fonts/font7.fntdata"/><Relationship Id="rId20" Type="http://schemas.openxmlformats.org/officeDocument/2006/relationships/slide" Target="slides/slide19.xml"/><Relationship Id="rId41" Type="http://schemas.openxmlformats.org/officeDocument/2006/relationships/font" Target="fonts/font10.fntdata"/></Relationships>
</file>

<file path=ppt/media/image1.png>
</file>

<file path=ppt/media/image10.jpg>
</file>

<file path=ppt/media/image11.png>
</file>

<file path=ppt/media/image12.png>
</file>

<file path=ppt/media/image13.jpeg>
</file>

<file path=ppt/media/image14.png>
</file>

<file path=ppt/media/image15.png>
</file>

<file path=ppt/media/image2.png>
</file>

<file path=ppt/media/image3.jpeg>
</file>

<file path=ppt/media/image4.jpeg>
</file>

<file path=ppt/media/image5.jpeg>
</file>

<file path=ppt/media/image6.jpeg>
</file>

<file path=ppt/media/image7.jpe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7"/>
        <p:cNvGrpSpPr/>
        <p:nvPr/>
      </p:nvGrpSpPr>
      <p:grpSpPr>
        <a:xfrm>
          <a:off x="0" y="0"/>
          <a:ext cx="0" cy="0"/>
          <a:chOff x="0" y="0"/>
          <a:chExt cx="0" cy="0"/>
        </a:xfrm>
      </p:grpSpPr>
      <p:sp>
        <p:nvSpPr>
          <p:cNvPr id="1928" name="Google Shape;192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9" name="Google Shape;192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6"/>
        <p:cNvGrpSpPr/>
        <p:nvPr/>
      </p:nvGrpSpPr>
      <p:grpSpPr>
        <a:xfrm>
          <a:off x="0" y="0"/>
          <a:ext cx="0" cy="0"/>
          <a:chOff x="0" y="0"/>
          <a:chExt cx="0" cy="0"/>
        </a:xfrm>
      </p:grpSpPr>
      <p:sp>
        <p:nvSpPr>
          <p:cNvPr id="2167" name="Google Shape;2167;g133b07b29d3_0_2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8" name="Google Shape;2168;g133b07b29d3_0_2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3"/>
        <p:cNvGrpSpPr/>
        <p:nvPr/>
      </p:nvGrpSpPr>
      <p:grpSpPr>
        <a:xfrm>
          <a:off x="0" y="0"/>
          <a:ext cx="0" cy="0"/>
          <a:chOff x="0" y="0"/>
          <a:chExt cx="0" cy="0"/>
        </a:xfrm>
      </p:grpSpPr>
      <p:sp>
        <p:nvSpPr>
          <p:cNvPr id="2464" name="Google Shape;2464;g133b07b29d3_0_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5" name="Google Shape;2465;g133b07b29d3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19689840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8"/>
        <p:cNvGrpSpPr/>
        <p:nvPr/>
      </p:nvGrpSpPr>
      <p:grpSpPr>
        <a:xfrm>
          <a:off x="0" y="0"/>
          <a:ext cx="0" cy="0"/>
          <a:chOff x="0" y="0"/>
          <a:chExt cx="0" cy="0"/>
        </a:xfrm>
      </p:grpSpPr>
      <p:sp>
        <p:nvSpPr>
          <p:cNvPr id="2499" name="Google Shape;2499;g133b07b29d3_0_2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0" name="Google Shape;2500;g133b07b29d3_0_2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3"/>
        <p:cNvGrpSpPr/>
        <p:nvPr/>
      </p:nvGrpSpPr>
      <p:grpSpPr>
        <a:xfrm>
          <a:off x="0" y="0"/>
          <a:ext cx="0" cy="0"/>
          <a:chOff x="0" y="0"/>
          <a:chExt cx="0" cy="0"/>
        </a:xfrm>
      </p:grpSpPr>
      <p:sp>
        <p:nvSpPr>
          <p:cNvPr id="2464" name="Google Shape;2464;g133b07b29d3_0_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5" name="Google Shape;2465;g133b07b29d3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3"/>
        <p:cNvGrpSpPr/>
        <p:nvPr/>
      </p:nvGrpSpPr>
      <p:grpSpPr>
        <a:xfrm>
          <a:off x="0" y="0"/>
          <a:ext cx="0" cy="0"/>
          <a:chOff x="0" y="0"/>
          <a:chExt cx="0" cy="0"/>
        </a:xfrm>
      </p:grpSpPr>
      <p:sp>
        <p:nvSpPr>
          <p:cNvPr id="2464" name="Google Shape;2464;g133b07b29d3_0_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5" name="Google Shape;2465;g133b07b29d3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2893566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3"/>
        <p:cNvGrpSpPr/>
        <p:nvPr/>
      </p:nvGrpSpPr>
      <p:grpSpPr>
        <a:xfrm>
          <a:off x="0" y="0"/>
          <a:ext cx="0" cy="0"/>
          <a:chOff x="0" y="0"/>
          <a:chExt cx="0" cy="0"/>
        </a:xfrm>
      </p:grpSpPr>
      <p:sp>
        <p:nvSpPr>
          <p:cNvPr id="2464" name="Google Shape;2464;g133b07b29d3_0_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5" name="Google Shape;2465;g133b07b29d3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18051963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6"/>
        <p:cNvGrpSpPr/>
        <p:nvPr/>
      </p:nvGrpSpPr>
      <p:grpSpPr>
        <a:xfrm>
          <a:off x="0" y="0"/>
          <a:ext cx="0" cy="0"/>
          <a:chOff x="0" y="0"/>
          <a:chExt cx="0" cy="0"/>
        </a:xfrm>
      </p:grpSpPr>
      <p:sp>
        <p:nvSpPr>
          <p:cNvPr id="2877" name="Google Shape;2877;g13524371568_0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8" name="Google Shape;2878;g13524371568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3"/>
        <p:cNvGrpSpPr/>
        <p:nvPr/>
      </p:nvGrpSpPr>
      <p:grpSpPr>
        <a:xfrm>
          <a:off x="0" y="0"/>
          <a:ext cx="0" cy="0"/>
          <a:chOff x="0" y="0"/>
          <a:chExt cx="0" cy="0"/>
        </a:xfrm>
      </p:grpSpPr>
      <p:sp>
        <p:nvSpPr>
          <p:cNvPr id="2464" name="Google Shape;2464;g133b07b29d3_0_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5" name="Google Shape;2465;g133b07b29d3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28359405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3"/>
        <p:cNvGrpSpPr/>
        <p:nvPr/>
      </p:nvGrpSpPr>
      <p:grpSpPr>
        <a:xfrm>
          <a:off x="0" y="0"/>
          <a:ext cx="0" cy="0"/>
          <a:chOff x="0" y="0"/>
          <a:chExt cx="0" cy="0"/>
        </a:xfrm>
      </p:grpSpPr>
      <p:sp>
        <p:nvSpPr>
          <p:cNvPr id="2464" name="Google Shape;2464;g133b07b29d3_0_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5" name="Google Shape;2465;g133b07b29d3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58468866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7"/>
        <p:cNvGrpSpPr/>
        <p:nvPr/>
      </p:nvGrpSpPr>
      <p:grpSpPr>
        <a:xfrm>
          <a:off x="0" y="0"/>
          <a:ext cx="0" cy="0"/>
          <a:chOff x="0" y="0"/>
          <a:chExt cx="0" cy="0"/>
        </a:xfrm>
      </p:grpSpPr>
      <p:sp>
        <p:nvSpPr>
          <p:cNvPr id="1948" name="Google Shape;1948;g133b07b29d3_0_1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9" name="Google Shape;1949;g133b07b29d3_0_1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3313392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7"/>
        <p:cNvGrpSpPr/>
        <p:nvPr/>
      </p:nvGrpSpPr>
      <p:grpSpPr>
        <a:xfrm>
          <a:off x="0" y="0"/>
          <a:ext cx="0" cy="0"/>
          <a:chOff x="0" y="0"/>
          <a:chExt cx="0" cy="0"/>
        </a:xfrm>
      </p:grpSpPr>
      <p:sp>
        <p:nvSpPr>
          <p:cNvPr id="1958" name="Google Shape;1958;g133b07b29d3_0_2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9" name="Google Shape;1959;g133b07b29d3_0_2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7"/>
        <p:cNvGrpSpPr/>
        <p:nvPr/>
      </p:nvGrpSpPr>
      <p:grpSpPr>
        <a:xfrm>
          <a:off x="0" y="0"/>
          <a:ext cx="0" cy="0"/>
          <a:chOff x="0" y="0"/>
          <a:chExt cx="0" cy="0"/>
        </a:xfrm>
      </p:grpSpPr>
      <p:sp>
        <p:nvSpPr>
          <p:cNvPr id="1948" name="Google Shape;1948;g133b07b29d3_0_1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9" name="Google Shape;1949;g133b07b29d3_0_1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27662630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7"/>
        <p:cNvGrpSpPr/>
        <p:nvPr/>
      </p:nvGrpSpPr>
      <p:grpSpPr>
        <a:xfrm>
          <a:off x="0" y="0"/>
          <a:ext cx="0" cy="0"/>
          <a:chOff x="0" y="0"/>
          <a:chExt cx="0" cy="0"/>
        </a:xfrm>
      </p:grpSpPr>
      <p:sp>
        <p:nvSpPr>
          <p:cNvPr id="1948" name="Google Shape;1948;g133b07b29d3_0_1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9" name="Google Shape;1949;g133b07b29d3_0_1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10057910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7"/>
        <p:cNvGrpSpPr/>
        <p:nvPr/>
      </p:nvGrpSpPr>
      <p:grpSpPr>
        <a:xfrm>
          <a:off x="0" y="0"/>
          <a:ext cx="0" cy="0"/>
          <a:chOff x="0" y="0"/>
          <a:chExt cx="0" cy="0"/>
        </a:xfrm>
      </p:grpSpPr>
      <p:sp>
        <p:nvSpPr>
          <p:cNvPr id="1948" name="Google Shape;1948;g133b07b29d3_0_1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9" name="Google Shape;1949;g133b07b29d3_0_1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84055711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1"/>
        <p:cNvGrpSpPr/>
        <p:nvPr/>
      </p:nvGrpSpPr>
      <p:grpSpPr>
        <a:xfrm>
          <a:off x="0" y="0"/>
          <a:ext cx="0" cy="0"/>
          <a:chOff x="0" y="0"/>
          <a:chExt cx="0" cy="0"/>
        </a:xfrm>
      </p:grpSpPr>
      <p:sp>
        <p:nvSpPr>
          <p:cNvPr id="2012" name="Google Shape;2012;g133b07b29d3_0_2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3" name="Google Shape;2013;g133b07b29d3_0_2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7"/>
        <p:cNvGrpSpPr/>
        <p:nvPr/>
      </p:nvGrpSpPr>
      <p:grpSpPr>
        <a:xfrm>
          <a:off x="0" y="0"/>
          <a:ext cx="0" cy="0"/>
          <a:chOff x="0" y="0"/>
          <a:chExt cx="0" cy="0"/>
        </a:xfrm>
      </p:grpSpPr>
      <p:sp>
        <p:nvSpPr>
          <p:cNvPr id="1948" name="Google Shape;1948;g133b07b29d3_0_1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9" name="Google Shape;1949;g133b07b29d3_0_1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7"/>
        <p:cNvGrpSpPr/>
        <p:nvPr/>
      </p:nvGrpSpPr>
      <p:grpSpPr>
        <a:xfrm>
          <a:off x="0" y="0"/>
          <a:ext cx="0" cy="0"/>
          <a:chOff x="0" y="0"/>
          <a:chExt cx="0" cy="0"/>
        </a:xfrm>
      </p:grpSpPr>
      <p:sp>
        <p:nvSpPr>
          <p:cNvPr id="1948" name="Google Shape;1948;g133b07b29d3_0_1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9" name="Google Shape;1949;g133b07b29d3_0_1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48687141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1"/>
        <p:cNvGrpSpPr/>
        <p:nvPr/>
      </p:nvGrpSpPr>
      <p:grpSpPr>
        <a:xfrm>
          <a:off x="0" y="0"/>
          <a:ext cx="0" cy="0"/>
          <a:chOff x="0" y="0"/>
          <a:chExt cx="0" cy="0"/>
        </a:xfrm>
      </p:grpSpPr>
      <p:sp>
        <p:nvSpPr>
          <p:cNvPr id="2012" name="Google Shape;2012;g133b07b29d3_0_2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3" name="Google Shape;2013;g133b07b29d3_0_2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3613158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7"/>
        <p:cNvGrpSpPr/>
        <p:nvPr/>
      </p:nvGrpSpPr>
      <p:grpSpPr>
        <a:xfrm>
          <a:off x="0" y="0"/>
          <a:ext cx="0" cy="0"/>
          <a:chOff x="0" y="0"/>
          <a:chExt cx="0" cy="0"/>
        </a:xfrm>
      </p:grpSpPr>
      <p:sp>
        <p:nvSpPr>
          <p:cNvPr id="2928" name="Google Shape;2928;g133b07b29d3_0_2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9" name="Google Shape;2929;g133b07b29d3_0_2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47781875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7"/>
        <p:cNvGrpSpPr/>
        <p:nvPr/>
      </p:nvGrpSpPr>
      <p:grpSpPr>
        <a:xfrm>
          <a:off x="0" y="0"/>
          <a:ext cx="0" cy="0"/>
          <a:chOff x="0" y="0"/>
          <a:chExt cx="0" cy="0"/>
        </a:xfrm>
      </p:grpSpPr>
      <p:sp>
        <p:nvSpPr>
          <p:cNvPr id="2928" name="Google Shape;2928;g133b07b29d3_0_2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9" name="Google Shape;2929;g133b07b29d3_0_2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58194767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7"/>
        <p:cNvGrpSpPr/>
        <p:nvPr/>
      </p:nvGrpSpPr>
      <p:grpSpPr>
        <a:xfrm>
          <a:off x="0" y="0"/>
          <a:ext cx="0" cy="0"/>
          <a:chOff x="0" y="0"/>
          <a:chExt cx="0" cy="0"/>
        </a:xfrm>
      </p:grpSpPr>
      <p:sp>
        <p:nvSpPr>
          <p:cNvPr id="2078" name="Google Shape;2078;g135cf49ec0e_0_174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9" name="Google Shape;2079;g135cf49ec0e_0_174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7"/>
        <p:cNvGrpSpPr/>
        <p:nvPr/>
      </p:nvGrpSpPr>
      <p:grpSpPr>
        <a:xfrm>
          <a:off x="0" y="0"/>
          <a:ext cx="0" cy="0"/>
          <a:chOff x="0" y="0"/>
          <a:chExt cx="0" cy="0"/>
        </a:xfrm>
      </p:grpSpPr>
      <p:sp>
        <p:nvSpPr>
          <p:cNvPr id="2138" name="Google Shape;2138;g196b6165ad7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9" name="Google Shape;2139;g196b6165ad7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6"/>
        <p:cNvGrpSpPr/>
        <p:nvPr/>
      </p:nvGrpSpPr>
      <p:grpSpPr>
        <a:xfrm>
          <a:off x="0" y="0"/>
          <a:ext cx="0" cy="0"/>
          <a:chOff x="0" y="0"/>
          <a:chExt cx="0" cy="0"/>
        </a:xfrm>
      </p:grpSpPr>
      <p:sp>
        <p:nvSpPr>
          <p:cNvPr id="1977" name="Google Shape;1977;g133b07b29d3_0_1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8" name="Google Shape;1978;g133b07b29d3_0_1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3"/>
        <p:cNvGrpSpPr/>
        <p:nvPr/>
      </p:nvGrpSpPr>
      <p:grpSpPr>
        <a:xfrm>
          <a:off x="0" y="0"/>
          <a:ext cx="0" cy="0"/>
          <a:chOff x="0" y="0"/>
          <a:chExt cx="0" cy="0"/>
        </a:xfrm>
      </p:grpSpPr>
      <p:sp>
        <p:nvSpPr>
          <p:cNvPr id="2464" name="Google Shape;2464;g133b07b29d3_0_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5" name="Google Shape;2465;g133b07b29d3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8"/>
        <p:cNvGrpSpPr/>
        <p:nvPr/>
      </p:nvGrpSpPr>
      <p:grpSpPr>
        <a:xfrm>
          <a:off x="0" y="0"/>
          <a:ext cx="0" cy="0"/>
          <a:chOff x="0" y="0"/>
          <a:chExt cx="0" cy="0"/>
        </a:xfrm>
      </p:grpSpPr>
      <p:sp>
        <p:nvSpPr>
          <p:cNvPr id="3809" name="Google Shape;3809;g13524371568_0_2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10" name="Google Shape;3810;g13524371568_0_2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3"/>
        <p:cNvGrpSpPr/>
        <p:nvPr/>
      </p:nvGrpSpPr>
      <p:grpSpPr>
        <a:xfrm>
          <a:off x="0" y="0"/>
          <a:ext cx="0" cy="0"/>
          <a:chOff x="0" y="0"/>
          <a:chExt cx="0" cy="0"/>
        </a:xfrm>
      </p:grpSpPr>
      <p:sp>
        <p:nvSpPr>
          <p:cNvPr id="2464" name="Google Shape;2464;g133b07b29d3_0_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5" name="Google Shape;2465;g133b07b29d3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5491028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3"/>
        <p:cNvGrpSpPr/>
        <p:nvPr/>
      </p:nvGrpSpPr>
      <p:grpSpPr>
        <a:xfrm>
          <a:off x="0" y="0"/>
          <a:ext cx="0" cy="0"/>
          <a:chOff x="0" y="0"/>
          <a:chExt cx="0" cy="0"/>
        </a:xfrm>
      </p:grpSpPr>
      <p:sp>
        <p:nvSpPr>
          <p:cNvPr id="2464" name="Google Shape;2464;g133b07b29d3_0_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5" name="Google Shape;2465;g133b07b29d3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6102684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3"/>
        <p:cNvGrpSpPr/>
        <p:nvPr/>
      </p:nvGrpSpPr>
      <p:grpSpPr>
        <a:xfrm>
          <a:off x="0" y="0"/>
          <a:ext cx="0" cy="0"/>
          <a:chOff x="0" y="0"/>
          <a:chExt cx="0" cy="0"/>
        </a:xfrm>
      </p:grpSpPr>
      <p:sp>
        <p:nvSpPr>
          <p:cNvPr id="2464" name="Google Shape;2464;g133b07b29d3_0_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5" name="Google Shape;2465;g133b07b29d3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dirty="0">
                <a:effectLst/>
                <a:latin typeface="Arial" panose="020B0604020202020204" pitchFamily="34" charset="0"/>
                <a:ea typeface="Arial" panose="020B0604020202020204" pitchFamily="34" charset="0"/>
              </a:rPr>
              <a:t> Researchers have found a link between organizational skills and handwriting performance, which is an important point to note. In most Western countries, people are taught to write from left to right, starting at the top of the page and moving down. This is known as a left-to-right orientation. However, some people may have a different writing orientation, such as right-to-left or top-to-bottom. </a:t>
            </a:r>
            <a:endParaRPr dirty="0"/>
          </a:p>
        </p:txBody>
      </p:sp>
    </p:spTree>
    <p:extLst>
      <p:ext uri="{BB962C8B-B14F-4D97-AF65-F5344CB8AC3E}">
        <p14:creationId xmlns:p14="http://schemas.microsoft.com/office/powerpoint/2010/main" val="5508335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1"/>
        </a:solidFill>
        <a:effectLst/>
      </p:bgPr>
    </p:bg>
    <p:spTree>
      <p:nvGrpSpPr>
        <p:cNvPr id="1" name="Shape 8"/>
        <p:cNvGrpSpPr/>
        <p:nvPr/>
      </p:nvGrpSpPr>
      <p:grpSpPr>
        <a:xfrm>
          <a:off x="0" y="0"/>
          <a:ext cx="0" cy="0"/>
          <a:chOff x="0" y="0"/>
          <a:chExt cx="0" cy="0"/>
        </a:xfrm>
      </p:grpSpPr>
      <p:grpSp>
        <p:nvGrpSpPr>
          <p:cNvPr id="9" name="Google Shape;9;p2"/>
          <p:cNvGrpSpPr/>
          <p:nvPr/>
        </p:nvGrpSpPr>
        <p:grpSpPr>
          <a:xfrm>
            <a:off x="325" y="241425"/>
            <a:ext cx="8962042" cy="4667237"/>
            <a:chOff x="325" y="241425"/>
            <a:chExt cx="8962042" cy="4667237"/>
          </a:xfrm>
        </p:grpSpPr>
        <p:grpSp>
          <p:nvGrpSpPr>
            <p:cNvPr id="10" name="Google Shape;10;p2"/>
            <p:cNvGrpSpPr/>
            <p:nvPr/>
          </p:nvGrpSpPr>
          <p:grpSpPr>
            <a:xfrm>
              <a:off x="325" y="241426"/>
              <a:ext cx="8778193" cy="4667235"/>
              <a:chOff x="-32311" y="241426"/>
              <a:chExt cx="8778193" cy="4667235"/>
            </a:xfrm>
          </p:grpSpPr>
          <p:sp>
            <p:nvSpPr>
              <p:cNvPr id="11" name="Google Shape;11;p2"/>
              <p:cNvSpPr/>
              <p:nvPr/>
            </p:nvSpPr>
            <p:spPr>
              <a:xfrm>
                <a:off x="-32311" y="241500"/>
                <a:ext cx="8778193" cy="4667162"/>
              </a:xfrm>
              <a:custGeom>
                <a:avLst/>
                <a:gdLst/>
                <a:ahLst/>
                <a:cxnLst/>
                <a:rect l="l" t="t" r="r" b="b"/>
                <a:pathLst>
                  <a:path w="284960" h="189973" extrusionOk="0">
                    <a:moveTo>
                      <a:pt x="0" y="0"/>
                    </a:moveTo>
                    <a:lnTo>
                      <a:pt x="0" y="189972"/>
                    </a:lnTo>
                    <a:lnTo>
                      <a:pt x="284960" y="189972"/>
                    </a:lnTo>
                    <a:lnTo>
                      <a:pt x="284960" y="0"/>
                    </a:lnTo>
                    <a:close/>
                  </a:path>
                </a:pathLst>
              </a:custGeom>
              <a:solidFill>
                <a:srgbClr val="96CC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32311" y="241426"/>
                <a:ext cx="8769379" cy="4666945"/>
                <a:chOff x="494228" y="1558071"/>
                <a:chExt cx="6583124" cy="3909974"/>
              </a:xfrm>
            </p:grpSpPr>
            <p:sp>
              <p:nvSpPr>
                <p:cNvPr id="13" name="Google Shape;13;p2"/>
                <p:cNvSpPr/>
                <p:nvPr/>
              </p:nvSpPr>
              <p:spPr>
                <a:xfrm>
                  <a:off x="7429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96255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11821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14017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16212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18401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20596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27925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24988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27184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29379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156801"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337637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3595951"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381552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4035101"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425467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44735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46931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49126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513225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53518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55714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579022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6009801"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622937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644895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66685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68881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494228" y="526984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494228" y="505026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494228" y="483069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494228" y="461111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494228" y="439154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494228" y="417196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494228" y="3953141"/>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494228" y="3733566"/>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494228" y="3513991"/>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494228" y="3294416"/>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494228" y="3074841"/>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494228" y="2855266"/>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494228" y="263641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494228" y="241684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494228" y="219726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494228" y="197769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494228" y="175811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 name="Google Shape;59;p2"/>
            <p:cNvSpPr/>
            <p:nvPr/>
          </p:nvSpPr>
          <p:spPr>
            <a:xfrm>
              <a:off x="325" y="241425"/>
              <a:ext cx="561347" cy="4667224"/>
            </a:xfrm>
            <a:custGeom>
              <a:avLst/>
              <a:gdLst/>
              <a:ahLst/>
              <a:cxnLst/>
              <a:rect l="l" t="t" r="r" b="b"/>
              <a:pathLst>
                <a:path w="6049" h="77813" extrusionOk="0">
                  <a:moveTo>
                    <a:pt x="0" y="0"/>
                  </a:moveTo>
                  <a:lnTo>
                    <a:pt x="0" y="77813"/>
                  </a:lnTo>
                  <a:lnTo>
                    <a:pt x="6049" y="77813"/>
                  </a:lnTo>
                  <a:lnTo>
                    <a:pt x="6049" y="0"/>
                  </a:lnTo>
                  <a:close/>
                </a:path>
              </a:pathLst>
            </a:custGeom>
            <a:solidFill>
              <a:srgbClr val="212121">
                <a:alpha val="4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 name="Google Shape;60;p2"/>
            <p:cNvGrpSpPr/>
            <p:nvPr/>
          </p:nvGrpSpPr>
          <p:grpSpPr>
            <a:xfrm>
              <a:off x="8776514" y="609404"/>
              <a:ext cx="185853" cy="3917955"/>
              <a:chOff x="10246650" y="5212375"/>
              <a:chExt cx="85900" cy="1810850"/>
            </a:xfrm>
          </p:grpSpPr>
          <p:sp>
            <p:nvSpPr>
              <p:cNvPr id="61" name="Google Shape;61;p2"/>
              <p:cNvSpPr/>
              <p:nvPr/>
            </p:nvSpPr>
            <p:spPr>
              <a:xfrm>
                <a:off x="10246650" y="5212375"/>
                <a:ext cx="85900" cy="383000"/>
              </a:xfrm>
              <a:custGeom>
                <a:avLst/>
                <a:gdLst/>
                <a:ahLst/>
                <a:cxnLst/>
                <a:rect l="l" t="t" r="r" b="b"/>
                <a:pathLst>
                  <a:path w="3436" h="15320" extrusionOk="0">
                    <a:moveTo>
                      <a:pt x="1" y="0"/>
                    </a:moveTo>
                    <a:lnTo>
                      <a:pt x="1" y="15320"/>
                    </a:lnTo>
                    <a:cubicBezTo>
                      <a:pt x="1916" y="15320"/>
                      <a:pt x="3436" y="13800"/>
                      <a:pt x="3436" y="11946"/>
                    </a:cubicBezTo>
                    <a:lnTo>
                      <a:pt x="3436" y="3435"/>
                    </a:lnTo>
                    <a:cubicBezTo>
                      <a:pt x="3436" y="1520"/>
                      <a:pt x="1885" y="0"/>
                      <a:pt x="1" y="0"/>
                    </a:cubicBezTo>
                    <a:close/>
                  </a:path>
                </a:pathLst>
              </a:custGeom>
              <a:solidFill>
                <a:srgbClr val="EFC7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10246650" y="6147025"/>
                <a:ext cx="85900" cy="383025"/>
              </a:xfrm>
              <a:custGeom>
                <a:avLst/>
                <a:gdLst/>
                <a:ahLst/>
                <a:cxnLst/>
                <a:rect l="l" t="t" r="r" b="b"/>
                <a:pathLst>
                  <a:path w="3436" h="15321" extrusionOk="0">
                    <a:moveTo>
                      <a:pt x="1" y="1"/>
                    </a:moveTo>
                    <a:lnTo>
                      <a:pt x="1" y="15320"/>
                    </a:lnTo>
                    <a:cubicBezTo>
                      <a:pt x="1916" y="15320"/>
                      <a:pt x="3436" y="13801"/>
                      <a:pt x="3436" y="11946"/>
                    </a:cubicBezTo>
                    <a:lnTo>
                      <a:pt x="3436" y="3436"/>
                    </a:lnTo>
                    <a:cubicBezTo>
                      <a:pt x="3436" y="1521"/>
                      <a:pt x="1885" y="1"/>
                      <a:pt x="1" y="1"/>
                    </a:cubicBezTo>
                    <a:close/>
                  </a:path>
                </a:pathLst>
              </a:custGeom>
              <a:solidFill>
                <a:srgbClr val="EDE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10246650" y="5668300"/>
                <a:ext cx="85900" cy="383025"/>
              </a:xfrm>
              <a:custGeom>
                <a:avLst/>
                <a:gdLst/>
                <a:ahLst/>
                <a:cxnLst/>
                <a:rect l="l" t="t" r="r" b="b"/>
                <a:pathLst>
                  <a:path w="3436" h="15321" extrusionOk="0">
                    <a:moveTo>
                      <a:pt x="1" y="1"/>
                    </a:moveTo>
                    <a:lnTo>
                      <a:pt x="1" y="15320"/>
                    </a:lnTo>
                    <a:cubicBezTo>
                      <a:pt x="1916" y="15320"/>
                      <a:pt x="3436" y="13770"/>
                      <a:pt x="3436" y="11946"/>
                    </a:cubicBezTo>
                    <a:lnTo>
                      <a:pt x="3436" y="3435"/>
                    </a:lnTo>
                    <a:cubicBezTo>
                      <a:pt x="3436" y="1521"/>
                      <a:pt x="1885" y="1"/>
                      <a:pt x="1" y="1"/>
                    </a:cubicBezTo>
                    <a:close/>
                  </a:path>
                </a:pathLst>
              </a:custGeom>
              <a:solidFill>
                <a:srgbClr val="1B51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10246650" y="6640200"/>
                <a:ext cx="85900" cy="383025"/>
              </a:xfrm>
              <a:custGeom>
                <a:avLst/>
                <a:gdLst/>
                <a:ahLst/>
                <a:cxnLst/>
                <a:rect l="l" t="t" r="r" b="b"/>
                <a:pathLst>
                  <a:path w="3436" h="15321" extrusionOk="0">
                    <a:moveTo>
                      <a:pt x="1" y="1"/>
                    </a:moveTo>
                    <a:lnTo>
                      <a:pt x="1" y="15320"/>
                    </a:lnTo>
                    <a:cubicBezTo>
                      <a:pt x="1916" y="15320"/>
                      <a:pt x="3436" y="13800"/>
                      <a:pt x="3436" y="11916"/>
                    </a:cubicBezTo>
                    <a:lnTo>
                      <a:pt x="3436" y="3405"/>
                    </a:lnTo>
                    <a:cubicBezTo>
                      <a:pt x="3436" y="1520"/>
                      <a:pt x="1885" y="1"/>
                      <a:pt x="1" y="1"/>
                    </a:cubicBezTo>
                    <a:close/>
                  </a:path>
                </a:pathLst>
              </a:custGeom>
              <a:solidFill>
                <a:srgbClr val="1B51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5" name="Google Shape;65;p2"/>
          <p:cNvSpPr txBox="1">
            <a:spLocks noGrp="1"/>
          </p:cNvSpPr>
          <p:nvPr>
            <p:ph type="ctrTitle"/>
          </p:nvPr>
        </p:nvSpPr>
        <p:spPr>
          <a:xfrm>
            <a:off x="2021100" y="1598075"/>
            <a:ext cx="5101800" cy="2036400"/>
          </a:xfrm>
          <a:prstGeom prst="rect">
            <a:avLst/>
          </a:prstGeom>
        </p:spPr>
        <p:txBody>
          <a:bodyPr spcFirstLastPara="1" wrap="square" lIns="91425" tIns="91425" rIns="91425" bIns="91425" anchor="t" anchorCtr="0">
            <a:noAutofit/>
          </a:bodyPr>
          <a:lstStyle>
            <a:lvl1pPr lvl="0" algn="ctr">
              <a:lnSpc>
                <a:spcPct val="90000"/>
              </a:lnSpc>
              <a:spcBef>
                <a:spcPts val="0"/>
              </a:spcBef>
              <a:spcAft>
                <a:spcPts val="0"/>
              </a:spcAft>
              <a:buSzPts val="5200"/>
              <a:buNone/>
              <a:defRPr sz="4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66" name="Google Shape;66;p2"/>
          <p:cNvSpPr txBox="1">
            <a:spLocks noGrp="1"/>
          </p:cNvSpPr>
          <p:nvPr>
            <p:ph type="subTitle" idx="1"/>
          </p:nvPr>
        </p:nvSpPr>
        <p:spPr>
          <a:xfrm>
            <a:off x="2021100" y="3466161"/>
            <a:ext cx="5101800" cy="4287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14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4">
  <p:cSld name="CUSTOM_1_1_1_1_1">
    <p:bg>
      <p:bgPr>
        <a:solidFill>
          <a:schemeClr val="accent1"/>
        </a:solidFill>
        <a:effectLst/>
      </p:bgPr>
    </p:bg>
    <p:spTree>
      <p:nvGrpSpPr>
        <p:cNvPr id="1" name="Shape 1024"/>
        <p:cNvGrpSpPr/>
        <p:nvPr/>
      </p:nvGrpSpPr>
      <p:grpSpPr>
        <a:xfrm>
          <a:off x="0" y="0"/>
          <a:ext cx="0" cy="0"/>
          <a:chOff x="0" y="0"/>
          <a:chExt cx="0" cy="0"/>
        </a:xfrm>
      </p:grpSpPr>
      <p:grpSp>
        <p:nvGrpSpPr>
          <p:cNvPr id="1025" name="Google Shape;1025;p21"/>
          <p:cNvGrpSpPr/>
          <p:nvPr/>
        </p:nvGrpSpPr>
        <p:grpSpPr>
          <a:xfrm>
            <a:off x="325" y="241425"/>
            <a:ext cx="8962042" cy="4667237"/>
            <a:chOff x="325" y="241425"/>
            <a:chExt cx="8962042" cy="4667237"/>
          </a:xfrm>
        </p:grpSpPr>
        <p:grpSp>
          <p:nvGrpSpPr>
            <p:cNvPr id="1026" name="Google Shape;1026;p21"/>
            <p:cNvGrpSpPr/>
            <p:nvPr/>
          </p:nvGrpSpPr>
          <p:grpSpPr>
            <a:xfrm>
              <a:off x="325" y="241426"/>
              <a:ext cx="8778193" cy="4667235"/>
              <a:chOff x="-32311" y="241426"/>
              <a:chExt cx="8778193" cy="4667235"/>
            </a:xfrm>
          </p:grpSpPr>
          <p:sp>
            <p:nvSpPr>
              <p:cNvPr id="1027" name="Google Shape;1027;p21"/>
              <p:cNvSpPr/>
              <p:nvPr/>
            </p:nvSpPr>
            <p:spPr>
              <a:xfrm>
                <a:off x="-32311" y="241500"/>
                <a:ext cx="8778193" cy="4667162"/>
              </a:xfrm>
              <a:custGeom>
                <a:avLst/>
                <a:gdLst/>
                <a:ahLst/>
                <a:cxnLst/>
                <a:rect l="l" t="t" r="r" b="b"/>
                <a:pathLst>
                  <a:path w="284960" h="189973" extrusionOk="0">
                    <a:moveTo>
                      <a:pt x="0" y="0"/>
                    </a:moveTo>
                    <a:lnTo>
                      <a:pt x="0" y="189972"/>
                    </a:lnTo>
                    <a:lnTo>
                      <a:pt x="284960" y="189972"/>
                    </a:lnTo>
                    <a:lnTo>
                      <a:pt x="2849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8" name="Google Shape;1028;p21"/>
              <p:cNvGrpSpPr/>
              <p:nvPr/>
            </p:nvGrpSpPr>
            <p:grpSpPr>
              <a:xfrm>
                <a:off x="-32311" y="241426"/>
                <a:ext cx="8769379" cy="4666945"/>
                <a:chOff x="494228" y="1558071"/>
                <a:chExt cx="6583124" cy="3909974"/>
              </a:xfrm>
            </p:grpSpPr>
            <p:sp>
              <p:nvSpPr>
                <p:cNvPr id="1029" name="Google Shape;1029;p21"/>
                <p:cNvSpPr/>
                <p:nvPr/>
              </p:nvSpPr>
              <p:spPr>
                <a:xfrm>
                  <a:off x="7429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1"/>
                <p:cNvSpPr/>
                <p:nvPr/>
              </p:nvSpPr>
              <p:spPr>
                <a:xfrm>
                  <a:off x="96255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1"/>
                <p:cNvSpPr/>
                <p:nvPr/>
              </p:nvSpPr>
              <p:spPr>
                <a:xfrm>
                  <a:off x="11821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1"/>
                <p:cNvSpPr/>
                <p:nvPr/>
              </p:nvSpPr>
              <p:spPr>
                <a:xfrm>
                  <a:off x="14017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1"/>
                <p:cNvSpPr/>
                <p:nvPr/>
              </p:nvSpPr>
              <p:spPr>
                <a:xfrm>
                  <a:off x="16212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21"/>
                <p:cNvSpPr/>
                <p:nvPr/>
              </p:nvSpPr>
              <p:spPr>
                <a:xfrm>
                  <a:off x="18401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21"/>
                <p:cNvSpPr/>
                <p:nvPr/>
              </p:nvSpPr>
              <p:spPr>
                <a:xfrm>
                  <a:off x="20596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1"/>
                <p:cNvSpPr/>
                <p:nvPr/>
              </p:nvSpPr>
              <p:spPr>
                <a:xfrm>
                  <a:off x="227925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1"/>
                <p:cNvSpPr/>
                <p:nvPr/>
              </p:nvSpPr>
              <p:spPr>
                <a:xfrm>
                  <a:off x="24988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1"/>
                <p:cNvSpPr/>
                <p:nvPr/>
              </p:nvSpPr>
              <p:spPr>
                <a:xfrm>
                  <a:off x="27184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21"/>
                <p:cNvSpPr/>
                <p:nvPr/>
              </p:nvSpPr>
              <p:spPr>
                <a:xfrm>
                  <a:off x="29379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21"/>
                <p:cNvSpPr/>
                <p:nvPr/>
              </p:nvSpPr>
              <p:spPr>
                <a:xfrm>
                  <a:off x="3156801"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1"/>
                <p:cNvSpPr/>
                <p:nvPr/>
              </p:nvSpPr>
              <p:spPr>
                <a:xfrm>
                  <a:off x="337637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1"/>
                <p:cNvSpPr/>
                <p:nvPr/>
              </p:nvSpPr>
              <p:spPr>
                <a:xfrm>
                  <a:off x="3595951"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1"/>
                <p:cNvSpPr/>
                <p:nvPr/>
              </p:nvSpPr>
              <p:spPr>
                <a:xfrm>
                  <a:off x="381552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21"/>
                <p:cNvSpPr/>
                <p:nvPr/>
              </p:nvSpPr>
              <p:spPr>
                <a:xfrm>
                  <a:off x="4035101"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1"/>
                <p:cNvSpPr/>
                <p:nvPr/>
              </p:nvSpPr>
              <p:spPr>
                <a:xfrm>
                  <a:off x="425467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1"/>
                <p:cNvSpPr/>
                <p:nvPr/>
              </p:nvSpPr>
              <p:spPr>
                <a:xfrm>
                  <a:off x="44735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1"/>
                <p:cNvSpPr/>
                <p:nvPr/>
              </p:nvSpPr>
              <p:spPr>
                <a:xfrm>
                  <a:off x="46931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21"/>
                <p:cNvSpPr/>
                <p:nvPr/>
              </p:nvSpPr>
              <p:spPr>
                <a:xfrm>
                  <a:off x="49126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1"/>
                <p:cNvSpPr/>
                <p:nvPr/>
              </p:nvSpPr>
              <p:spPr>
                <a:xfrm>
                  <a:off x="513225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21"/>
                <p:cNvSpPr/>
                <p:nvPr/>
              </p:nvSpPr>
              <p:spPr>
                <a:xfrm>
                  <a:off x="53518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21"/>
                <p:cNvSpPr/>
                <p:nvPr/>
              </p:nvSpPr>
              <p:spPr>
                <a:xfrm>
                  <a:off x="55714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1"/>
                <p:cNvSpPr/>
                <p:nvPr/>
              </p:nvSpPr>
              <p:spPr>
                <a:xfrm>
                  <a:off x="579022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1"/>
                <p:cNvSpPr/>
                <p:nvPr/>
              </p:nvSpPr>
              <p:spPr>
                <a:xfrm>
                  <a:off x="6009801"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21"/>
                <p:cNvSpPr/>
                <p:nvPr/>
              </p:nvSpPr>
              <p:spPr>
                <a:xfrm>
                  <a:off x="622937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21"/>
                <p:cNvSpPr/>
                <p:nvPr/>
              </p:nvSpPr>
              <p:spPr>
                <a:xfrm>
                  <a:off x="644895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1"/>
                <p:cNvSpPr/>
                <p:nvPr/>
              </p:nvSpPr>
              <p:spPr>
                <a:xfrm>
                  <a:off x="66685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1"/>
                <p:cNvSpPr/>
                <p:nvPr/>
              </p:nvSpPr>
              <p:spPr>
                <a:xfrm>
                  <a:off x="68881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21"/>
                <p:cNvSpPr/>
                <p:nvPr/>
              </p:nvSpPr>
              <p:spPr>
                <a:xfrm>
                  <a:off x="494228" y="526984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21"/>
                <p:cNvSpPr/>
                <p:nvPr/>
              </p:nvSpPr>
              <p:spPr>
                <a:xfrm>
                  <a:off x="494228" y="505026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1"/>
                <p:cNvSpPr/>
                <p:nvPr/>
              </p:nvSpPr>
              <p:spPr>
                <a:xfrm>
                  <a:off x="494228" y="483069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1"/>
                <p:cNvSpPr/>
                <p:nvPr/>
              </p:nvSpPr>
              <p:spPr>
                <a:xfrm>
                  <a:off x="494228" y="461111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21"/>
                <p:cNvSpPr/>
                <p:nvPr/>
              </p:nvSpPr>
              <p:spPr>
                <a:xfrm>
                  <a:off x="494228" y="439154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21"/>
                <p:cNvSpPr/>
                <p:nvPr/>
              </p:nvSpPr>
              <p:spPr>
                <a:xfrm>
                  <a:off x="494228" y="417196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21"/>
                <p:cNvSpPr/>
                <p:nvPr/>
              </p:nvSpPr>
              <p:spPr>
                <a:xfrm>
                  <a:off x="494228" y="3953141"/>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21"/>
                <p:cNvSpPr/>
                <p:nvPr/>
              </p:nvSpPr>
              <p:spPr>
                <a:xfrm>
                  <a:off x="494228" y="3733566"/>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21"/>
                <p:cNvSpPr/>
                <p:nvPr/>
              </p:nvSpPr>
              <p:spPr>
                <a:xfrm>
                  <a:off x="494228" y="3513991"/>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1"/>
                <p:cNvSpPr/>
                <p:nvPr/>
              </p:nvSpPr>
              <p:spPr>
                <a:xfrm>
                  <a:off x="494228" y="3294416"/>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21"/>
                <p:cNvSpPr/>
                <p:nvPr/>
              </p:nvSpPr>
              <p:spPr>
                <a:xfrm>
                  <a:off x="494228" y="3074841"/>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1"/>
                <p:cNvSpPr/>
                <p:nvPr/>
              </p:nvSpPr>
              <p:spPr>
                <a:xfrm>
                  <a:off x="494228" y="2855266"/>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1"/>
                <p:cNvSpPr/>
                <p:nvPr/>
              </p:nvSpPr>
              <p:spPr>
                <a:xfrm>
                  <a:off x="494228" y="263641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1"/>
                <p:cNvSpPr/>
                <p:nvPr/>
              </p:nvSpPr>
              <p:spPr>
                <a:xfrm>
                  <a:off x="494228" y="241684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21"/>
                <p:cNvSpPr/>
                <p:nvPr/>
              </p:nvSpPr>
              <p:spPr>
                <a:xfrm>
                  <a:off x="494228" y="219726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21"/>
                <p:cNvSpPr/>
                <p:nvPr/>
              </p:nvSpPr>
              <p:spPr>
                <a:xfrm>
                  <a:off x="494228" y="197769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1"/>
                <p:cNvSpPr/>
                <p:nvPr/>
              </p:nvSpPr>
              <p:spPr>
                <a:xfrm>
                  <a:off x="494228" y="175811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75" name="Google Shape;1075;p21"/>
            <p:cNvSpPr/>
            <p:nvPr/>
          </p:nvSpPr>
          <p:spPr>
            <a:xfrm>
              <a:off x="325" y="241425"/>
              <a:ext cx="561347" cy="4667224"/>
            </a:xfrm>
            <a:custGeom>
              <a:avLst/>
              <a:gdLst/>
              <a:ahLst/>
              <a:cxnLst/>
              <a:rect l="l" t="t" r="r" b="b"/>
              <a:pathLst>
                <a:path w="6049" h="77813" extrusionOk="0">
                  <a:moveTo>
                    <a:pt x="0" y="0"/>
                  </a:moveTo>
                  <a:lnTo>
                    <a:pt x="0" y="77813"/>
                  </a:lnTo>
                  <a:lnTo>
                    <a:pt x="6049" y="77813"/>
                  </a:lnTo>
                  <a:lnTo>
                    <a:pt x="6049" y="0"/>
                  </a:lnTo>
                  <a:close/>
                </a:path>
              </a:pathLst>
            </a:custGeom>
            <a:solidFill>
              <a:srgbClr val="212121">
                <a:alpha val="4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6" name="Google Shape;1076;p21"/>
            <p:cNvGrpSpPr/>
            <p:nvPr/>
          </p:nvGrpSpPr>
          <p:grpSpPr>
            <a:xfrm>
              <a:off x="8776514" y="609404"/>
              <a:ext cx="185853" cy="3917955"/>
              <a:chOff x="10246650" y="5212375"/>
              <a:chExt cx="85900" cy="1810850"/>
            </a:xfrm>
          </p:grpSpPr>
          <p:sp>
            <p:nvSpPr>
              <p:cNvPr id="1077" name="Google Shape;1077;p21"/>
              <p:cNvSpPr/>
              <p:nvPr/>
            </p:nvSpPr>
            <p:spPr>
              <a:xfrm>
                <a:off x="10246650" y="5212375"/>
                <a:ext cx="85900" cy="383000"/>
              </a:xfrm>
              <a:custGeom>
                <a:avLst/>
                <a:gdLst/>
                <a:ahLst/>
                <a:cxnLst/>
                <a:rect l="l" t="t" r="r" b="b"/>
                <a:pathLst>
                  <a:path w="3436" h="15320" extrusionOk="0">
                    <a:moveTo>
                      <a:pt x="1" y="0"/>
                    </a:moveTo>
                    <a:lnTo>
                      <a:pt x="1" y="15320"/>
                    </a:lnTo>
                    <a:cubicBezTo>
                      <a:pt x="1916" y="15320"/>
                      <a:pt x="3436" y="13800"/>
                      <a:pt x="3436" y="11946"/>
                    </a:cubicBezTo>
                    <a:lnTo>
                      <a:pt x="3436" y="3435"/>
                    </a:lnTo>
                    <a:cubicBezTo>
                      <a:pt x="3436" y="1520"/>
                      <a:pt x="1885" y="0"/>
                      <a:pt x="1" y="0"/>
                    </a:cubicBezTo>
                    <a:close/>
                  </a:path>
                </a:pathLst>
              </a:custGeom>
              <a:solidFill>
                <a:srgbClr val="EFC7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21"/>
              <p:cNvSpPr/>
              <p:nvPr/>
            </p:nvSpPr>
            <p:spPr>
              <a:xfrm>
                <a:off x="10246650" y="6147025"/>
                <a:ext cx="85900" cy="383025"/>
              </a:xfrm>
              <a:custGeom>
                <a:avLst/>
                <a:gdLst/>
                <a:ahLst/>
                <a:cxnLst/>
                <a:rect l="l" t="t" r="r" b="b"/>
                <a:pathLst>
                  <a:path w="3436" h="15321" extrusionOk="0">
                    <a:moveTo>
                      <a:pt x="1" y="1"/>
                    </a:moveTo>
                    <a:lnTo>
                      <a:pt x="1" y="15320"/>
                    </a:lnTo>
                    <a:cubicBezTo>
                      <a:pt x="1916" y="15320"/>
                      <a:pt x="3436" y="13801"/>
                      <a:pt x="3436" y="11946"/>
                    </a:cubicBezTo>
                    <a:lnTo>
                      <a:pt x="3436" y="3436"/>
                    </a:lnTo>
                    <a:cubicBezTo>
                      <a:pt x="3436" y="1521"/>
                      <a:pt x="1885" y="1"/>
                      <a:pt x="1" y="1"/>
                    </a:cubicBezTo>
                    <a:close/>
                  </a:path>
                </a:pathLst>
              </a:custGeom>
              <a:solidFill>
                <a:srgbClr val="EDE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1"/>
              <p:cNvSpPr/>
              <p:nvPr/>
            </p:nvSpPr>
            <p:spPr>
              <a:xfrm>
                <a:off x="10246650" y="5668300"/>
                <a:ext cx="85900" cy="383025"/>
              </a:xfrm>
              <a:custGeom>
                <a:avLst/>
                <a:gdLst/>
                <a:ahLst/>
                <a:cxnLst/>
                <a:rect l="l" t="t" r="r" b="b"/>
                <a:pathLst>
                  <a:path w="3436" h="15321" extrusionOk="0">
                    <a:moveTo>
                      <a:pt x="1" y="1"/>
                    </a:moveTo>
                    <a:lnTo>
                      <a:pt x="1" y="15320"/>
                    </a:lnTo>
                    <a:cubicBezTo>
                      <a:pt x="1916" y="15320"/>
                      <a:pt x="3436" y="13770"/>
                      <a:pt x="3436" y="11946"/>
                    </a:cubicBezTo>
                    <a:lnTo>
                      <a:pt x="3436" y="3435"/>
                    </a:lnTo>
                    <a:cubicBezTo>
                      <a:pt x="3436" y="1521"/>
                      <a:pt x="1885" y="1"/>
                      <a:pt x="1" y="1"/>
                    </a:cubicBezTo>
                    <a:close/>
                  </a:path>
                </a:pathLst>
              </a:custGeom>
              <a:solidFill>
                <a:srgbClr val="1B51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1"/>
              <p:cNvSpPr/>
              <p:nvPr/>
            </p:nvSpPr>
            <p:spPr>
              <a:xfrm>
                <a:off x="10246650" y="6640200"/>
                <a:ext cx="85900" cy="383025"/>
              </a:xfrm>
              <a:custGeom>
                <a:avLst/>
                <a:gdLst/>
                <a:ahLst/>
                <a:cxnLst/>
                <a:rect l="l" t="t" r="r" b="b"/>
                <a:pathLst>
                  <a:path w="3436" h="15321" extrusionOk="0">
                    <a:moveTo>
                      <a:pt x="1" y="1"/>
                    </a:moveTo>
                    <a:lnTo>
                      <a:pt x="1" y="15320"/>
                    </a:lnTo>
                    <a:cubicBezTo>
                      <a:pt x="1916" y="15320"/>
                      <a:pt x="3436" y="13800"/>
                      <a:pt x="3436" y="11916"/>
                    </a:cubicBezTo>
                    <a:lnTo>
                      <a:pt x="3436" y="3405"/>
                    </a:lnTo>
                    <a:cubicBezTo>
                      <a:pt x="3436" y="1520"/>
                      <a:pt x="1885" y="1"/>
                      <a:pt x="1" y="1"/>
                    </a:cubicBezTo>
                    <a:close/>
                  </a:path>
                </a:pathLst>
              </a:custGeom>
              <a:solidFill>
                <a:srgbClr val="1B51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81" name="Google Shape;1081;p21"/>
          <p:cNvSpPr txBox="1">
            <a:spLocks noGrp="1"/>
          </p:cNvSpPr>
          <p:nvPr>
            <p:ph type="subTitle" idx="1"/>
          </p:nvPr>
        </p:nvSpPr>
        <p:spPr>
          <a:xfrm>
            <a:off x="4145824" y="2193431"/>
            <a:ext cx="3802500" cy="144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82" name="Google Shape;1082;p21"/>
          <p:cNvSpPr txBox="1">
            <a:spLocks noGrp="1"/>
          </p:cNvSpPr>
          <p:nvPr>
            <p:ph type="title"/>
          </p:nvPr>
        </p:nvSpPr>
        <p:spPr>
          <a:xfrm>
            <a:off x="4145833" y="1540075"/>
            <a:ext cx="3802500" cy="627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3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5">
  <p:cSld name="CUSTOM_1_1_1_1_1_1">
    <p:bg>
      <p:bgPr>
        <a:solidFill>
          <a:schemeClr val="accent1"/>
        </a:solidFill>
        <a:effectLst/>
      </p:bgPr>
    </p:bg>
    <p:spTree>
      <p:nvGrpSpPr>
        <p:cNvPr id="1" name="Shape 1083"/>
        <p:cNvGrpSpPr/>
        <p:nvPr/>
      </p:nvGrpSpPr>
      <p:grpSpPr>
        <a:xfrm>
          <a:off x="0" y="0"/>
          <a:ext cx="0" cy="0"/>
          <a:chOff x="0" y="0"/>
          <a:chExt cx="0" cy="0"/>
        </a:xfrm>
      </p:grpSpPr>
      <p:grpSp>
        <p:nvGrpSpPr>
          <p:cNvPr id="1084" name="Google Shape;1084;p22"/>
          <p:cNvGrpSpPr/>
          <p:nvPr/>
        </p:nvGrpSpPr>
        <p:grpSpPr>
          <a:xfrm>
            <a:off x="325" y="241425"/>
            <a:ext cx="8962042" cy="4667237"/>
            <a:chOff x="325" y="241425"/>
            <a:chExt cx="8962042" cy="4667237"/>
          </a:xfrm>
        </p:grpSpPr>
        <p:grpSp>
          <p:nvGrpSpPr>
            <p:cNvPr id="1085" name="Google Shape;1085;p22"/>
            <p:cNvGrpSpPr/>
            <p:nvPr/>
          </p:nvGrpSpPr>
          <p:grpSpPr>
            <a:xfrm>
              <a:off x="325" y="241426"/>
              <a:ext cx="8778193" cy="4667235"/>
              <a:chOff x="-32311" y="241426"/>
              <a:chExt cx="8778193" cy="4667235"/>
            </a:xfrm>
          </p:grpSpPr>
          <p:sp>
            <p:nvSpPr>
              <p:cNvPr id="1086" name="Google Shape;1086;p22"/>
              <p:cNvSpPr/>
              <p:nvPr/>
            </p:nvSpPr>
            <p:spPr>
              <a:xfrm>
                <a:off x="-32311" y="241500"/>
                <a:ext cx="8778193" cy="4667162"/>
              </a:xfrm>
              <a:custGeom>
                <a:avLst/>
                <a:gdLst/>
                <a:ahLst/>
                <a:cxnLst/>
                <a:rect l="l" t="t" r="r" b="b"/>
                <a:pathLst>
                  <a:path w="284960" h="189973" extrusionOk="0">
                    <a:moveTo>
                      <a:pt x="0" y="0"/>
                    </a:moveTo>
                    <a:lnTo>
                      <a:pt x="0" y="189972"/>
                    </a:lnTo>
                    <a:lnTo>
                      <a:pt x="284960" y="189972"/>
                    </a:lnTo>
                    <a:lnTo>
                      <a:pt x="2849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7" name="Google Shape;1087;p22"/>
              <p:cNvGrpSpPr/>
              <p:nvPr/>
            </p:nvGrpSpPr>
            <p:grpSpPr>
              <a:xfrm>
                <a:off x="-32311" y="241426"/>
                <a:ext cx="8769379" cy="4666945"/>
                <a:chOff x="494228" y="1558071"/>
                <a:chExt cx="6583124" cy="3909974"/>
              </a:xfrm>
            </p:grpSpPr>
            <p:sp>
              <p:nvSpPr>
                <p:cNvPr id="1088" name="Google Shape;1088;p22"/>
                <p:cNvSpPr/>
                <p:nvPr/>
              </p:nvSpPr>
              <p:spPr>
                <a:xfrm>
                  <a:off x="7429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22"/>
                <p:cNvSpPr/>
                <p:nvPr/>
              </p:nvSpPr>
              <p:spPr>
                <a:xfrm>
                  <a:off x="96255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22"/>
                <p:cNvSpPr/>
                <p:nvPr/>
              </p:nvSpPr>
              <p:spPr>
                <a:xfrm>
                  <a:off x="11821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22"/>
                <p:cNvSpPr/>
                <p:nvPr/>
              </p:nvSpPr>
              <p:spPr>
                <a:xfrm>
                  <a:off x="14017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22"/>
                <p:cNvSpPr/>
                <p:nvPr/>
              </p:nvSpPr>
              <p:spPr>
                <a:xfrm>
                  <a:off x="16212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22"/>
                <p:cNvSpPr/>
                <p:nvPr/>
              </p:nvSpPr>
              <p:spPr>
                <a:xfrm>
                  <a:off x="18401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22"/>
                <p:cNvSpPr/>
                <p:nvPr/>
              </p:nvSpPr>
              <p:spPr>
                <a:xfrm>
                  <a:off x="20596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22"/>
                <p:cNvSpPr/>
                <p:nvPr/>
              </p:nvSpPr>
              <p:spPr>
                <a:xfrm>
                  <a:off x="227925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2"/>
                <p:cNvSpPr/>
                <p:nvPr/>
              </p:nvSpPr>
              <p:spPr>
                <a:xfrm>
                  <a:off x="24988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22"/>
                <p:cNvSpPr/>
                <p:nvPr/>
              </p:nvSpPr>
              <p:spPr>
                <a:xfrm>
                  <a:off x="27184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22"/>
                <p:cNvSpPr/>
                <p:nvPr/>
              </p:nvSpPr>
              <p:spPr>
                <a:xfrm>
                  <a:off x="29379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22"/>
                <p:cNvSpPr/>
                <p:nvPr/>
              </p:nvSpPr>
              <p:spPr>
                <a:xfrm>
                  <a:off x="3156801"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22"/>
                <p:cNvSpPr/>
                <p:nvPr/>
              </p:nvSpPr>
              <p:spPr>
                <a:xfrm>
                  <a:off x="337637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2"/>
                <p:cNvSpPr/>
                <p:nvPr/>
              </p:nvSpPr>
              <p:spPr>
                <a:xfrm>
                  <a:off x="3595951"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2"/>
                <p:cNvSpPr/>
                <p:nvPr/>
              </p:nvSpPr>
              <p:spPr>
                <a:xfrm>
                  <a:off x="381552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22"/>
                <p:cNvSpPr/>
                <p:nvPr/>
              </p:nvSpPr>
              <p:spPr>
                <a:xfrm>
                  <a:off x="4035101"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22"/>
                <p:cNvSpPr/>
                <p:nvPr/>
              </p:nvSpPr>
              <p:spPr>
                <a:xfrm>
                  <a:off x="425467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2"/>
                <p:cNvSpPr/>
                <p:nvPr/>
              </p:nvSpPr>
              <p:spPr>
                <a:xfrm>
                  <a:off x="44735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2"/>
                <p:cNvSpPr/>
                <p:nvPr/>
              </p:nvSpPr>
              <p:spPr>
                <a:xfrm>
                  <a:off x="46931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22"/>
                <p:cNvSpPr/>
                <p:nvPr/>
              </p:nvSpPr>
              <p:spPr>
                <a:xfrm>
                  <a:off x="49126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22"/>
                <p:cNvSpPr/>
                <p:nvPr/>
              </p:nvSpPr>
              <p:spPr>
                <a:xfrm>
                  <a:off x="513225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22"/>
                <p:cNvSpPr/>
                <p:nvPr/>
              </p:nvSpPr>
              <p:spPr>
                <a:xfrm>
                  <a:off x="53518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2"/>
                <p:cNvSpPr/>
                <p:nvPr/>
              </p:nvSpPr>
              <p:spPr>
                <a:xfrm>
                  <a:off x="55714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22"/>
                <p:cNvSpPr/>
                <p:nvPr/>
              </p:nvSpPr>
              <p:spPr>
                <a:xfrm>
                  <a:off x="579022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22"/>
                <p:cNvSpPr/>
                <p:nvPr/>
              </p:nvSpPr>
              <p:spPr>
                <a:xfrm>
                  <a:off x="6009801"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22"/>
                <p:cNvSpPr/>
                <p:nvPr/>
              </p:nvSpPr>
              <p:spPr>
                <a:xfrm>
                  <a:off x="622937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22"/>
                <p:cNvSpPr/>
                <p:nvPr/>
              </p:nvSpPr>
              <p:spPr>
                <a:xfrm>
                  <a:off x="644895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22"/>
                <p:cNvSpPr/>
                <p:nvPr/>
              </p:nvSpPr>
              <p:spPr>
                <a:xfrm>
                  <a:off x="66685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22"/>
                <p:cNvSpPr/>
                <p:nvPr/>
              </p:nvSpPr>
              <p:spPr>
                <a:xfrm>
                  <a:off x="68881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2"/>
                <p:cNvSpPr/>
                <p:nvPr/>
              </p:nvSpPr>
              <p:spPr>
                <a:xfrm>
                  <a:off x="494228" y="526984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2"/>
                <p:cNvSpPr/>
                <p:nvPr/>
              </p:nvSpPr>
              <p:spPr>
                <a:xfrm>
                  <a:off x="494228" y="505026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2"/>
                <p:cNvSpPr/>
                <p:nvPr/>
              </p:nvSpPr>
              <p:spPr>
                <a:xfrm>
                  <a:off x="494228" y="483069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22"/>
                <p:cNvSpPr/>
                <p:nvPr/>
              </p:nvSpPr>
              <p:spPr>
                <a:xfrm>
                  <a:off x="494228" y="461111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22"/>
                <p:cNvSpPr/>
                <p:nvPr/>
              </p:nvSpPr>
              <p:spPr>
                <a:xfrm>
                  <a:off x="494228" y="439154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22"/>
                <p:cNvSpPr/>
                <p:nvPr/>
              </p:nvSpPr>
              <p:spPr>
                <a:xfrm>
                  <a:off x="494228" y="417196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22"/>
                <p:cNvSpPr/>
                <p:nvPr/>
              </p:nvSpPr>
              <p:spPr>
                <a:xfrm>
                  <a:off x="494228" y="3953141"/>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22"/>
                <p:cNvSpPr/>
                <p:nvPr/>
              </p:nvSpPr>
              <p:spPr>
                <a:xfrm>
                  <a:off x="494228" y="3733566"/>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22"/>
                <p:cNvSpPr/>
                <p:nvPr/>
              </p:nvSpPr>
              <p:spPr>
                <a:xfrm>
                  <a:off x="494228" y="3513991"/>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22"/>
                <p:cNvSpPr/>
                <p:nvPr/>
              </p:nvSpPr>
              <p:spPr>
                <a:xfrm>
                  <a:off x="494228" y="3294416"/>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2"/>
                <p:cNvSpPr/>
                <p:nvPr/>
              </p:nvSpPr>
              <p:spPr>
                <a:xfrm>
                  <a:off x="494228" y="3074841"/>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22"/>
                <p:cNvSpPr/>
                <p:nvPr/>
              </p:nvSpPr>
              <p:spPr>
                <a:xfrm>
                  <a:off x="494228" y="2855266"/>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22"/>
                <p:cNvSpPr/>
                <p:nvPr/>
              </p:nvSpPr>
              <p:spPr>
                <a:xfrm>
                  <a:off x="494228" y="263641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22"/>
                <p:cNvSpPr/>
                <p:nvPr/>
              </p:nvSpPr>
              <p:spPr>
                <a:xfrm>
                  <a:off x="494228" y="241684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22"/>
                <p:cNvSpPr/>
                <p:nvPr/>
              </p:nvSpPr>
              <p:spPr>
                <a:xfrm>
                  <a:off x="494228" y="219726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22"/>
                <p:cNvSpPr/>
                <p:nvPr/>
              </p:nvSpPr>
              <p:spPr>
                <a:xfrm>
                  <a:off x="494228" y="197769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22"/>
                <p:cNvSpPr/>
                <p:nvPr/>
              </p:nvSpPr>
              <p:spPr>
                <a:xfrm>
                  <a:off x="494228" y="175811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34" name="Google Shape;1134;p22"/>
            <p:cNvSpPr/>
            <p:nvPr/>
          </p:nvSpPr>
          <p:spPr>
            <a:xfrm>
              <a:off x="325" y="241425"/>
              <a:ext cx="561347" cy="4667224"/>
            </a:xfrm>
            <a:custGeom>
              <a:avLst/>
              <a:gdLst/>
              <a:ahLst/>
              <a:cxnLst/>
              <a:rect l="l" t="t" r="r" b="b"/>
              <a:pathLst>
                <a:path w="6049" h="77813" extrusionOk="0">
                  <a:moveTo>
                    <a:pt x="0" y="0"/>
                  </a:moveTo>
                  <a:lnTo>
                    <a:pt x="0" y="77813"/>
                  </a:lnTo>
                  <a:lnTo>
                    <a:pt x="6049" y="77813"/>
                  </a:lnTo>
                  <a:lnTo>
                    <a:pt x="6049" y="0"/>
                  </a:lnTo>
                  <a:close/>
                </a:path>
              </a:pathLst>
            </a:custGeom>
            <a:solidFill>
              <a:srgbClr val="212121">
                <a:alpha val="4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5" name="Google Shape;1135;p22"/>
            <p:cNvGrpSpPr/>
            <p:nvPr/>
          </p:nvGrpSpPr>
          <p:grpSpPr>
            <a:xfrm>
              <a:off x="8776514" y="609404"/>
              <a:ext cx="185853" cy="3917955"/>
              <a:chOff x="10246650" y="5212375"/>
              <a:chExt cx="85900" cy="1810850"/>
            </a:xfrm>
          </p:grpSpPr>
          <p:sp>
            <p:nvSpPr>
              <p:cNvPr id="1136" name="Google Shape;1136;p22"/>
              <p:cNvSpPr/>
              <p:nvPr/>
            </p:nvSpPr>
            <p:spPr>
              <a:xfrm>
                <a:off x="10246650" y="5212375"/>
                <a:ext cx="85900" cy="383000"/>
              </a:xfrm>
              <a:custGeom>
                <a:avLst/>
                <a:gdLst/>
                <a:ahLst/>
                <a:cxnLst/>
                <a:rect l="l" t="t" r="r" b="b"/>
                <a:pathLst>
                  <a:path w="3436" h="15320" extrusionOk="0">
                    <a:moveTo>
                      <a:pt x="1" y="0"/>
                    </a:moveTo>
                    <a:lnTo>
                      <a:pt x="1" y="15320"/>
                    </a:lnTo>
                    <a:cubicBezTo>
                      <a:pt x="1916" y="15320"/>
                      <a:pt x="3436" y="13800"/>
                      <a:pt x="3436" y="11946"/>
                    </a:cubicBezTo>
                    <a:lnTo>
                      <a:pt x="3436" y="3435"/>
                    </a:lnTo>
                    <a:cubicBezTo>
                      <a:pt x="3436" y="1520"/>
                      <a:pt x="1885" y="0"/>
                      <a:pt x="1" y="0"/>
                    </a:cubicBezTo>
                    <a:close/>
                  </a:path>
                </a:pathLst>
              </a:custGeom>
              <a:solidFill>
                <a:srgbClr val="EFC7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22"/>
              <p:cNvSpPr/>
              <p:nvPr/>
            </p:nvSpPr>
            <p:spPr>
              <a:xfrm>
                <a:off x="10246650" y="6147025"/>
                <a:ext cx="85900" cy="383025"/>
              </a:xfrm>
              <a:custGeom>
                <a:avLst/>
                <a:gdLst/>
                <a:ahLst/>
                <a:cxnLst/>
                <a:rect l="l" t="t" r="r" b="b"/>
                <a:pathLst>
                  <a:path w="3436" h="15321" extrusionOk="0">
                    <a:moveTo>
                      <a:pt x="1" y="1"/>
                    </a:moveTo>
                    <a:lnTo>
                      <a:pt x="1" y="15320"/>
                    </a:lnTo>
                    <a:cubicBezTo>
                      <a:pt x="1916" y="15320"/>
                      <a:pt x="3436" y="13801"/>
                      <a:pt x="3436" y="11946"/>
                    </a:cubicBezTo>
                    <a:lnTo>
                      <a:pt x="3436" y="3436"/>
                    </a:lnTo>
                    <a:cubicBezTo>
                      <a:pt x="3436" y="1521"/>
                      <a:pt x="1885" y="1"/>
                      <a:pt x="1" y="1"/>
                    </a:cubicBezTo>
                    <a:close/>
                  </a:path>
                </a:pathLst>
              </a:custGeom>
              <a:solidFill>
                <a:srgbClr val="EDE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22"/>
              <p:cNvSpPr/>
              <p:nvPr/>
            </p:nvSpPr>
            <p:spPr>
              <a:xfrm>
                <a:off x="10246650" y="5668300"/>
                <a:ext cx="85900" cy="383025"/>
              </a:xfrm>
              <a:custGeom>
                <a:avLst/>
                <a:gdLst/>
                <a:ahLst/>
                <a:cxnLst/>
                <a:rect l="l" t="t" r="r" b="b"/>
                <a:pathLst>
                  <a:path w="3436" h="15321" extrusionOk="0">
                    <a:moveTo>
                      <a:pt x="1" y="1"/>
                    </a:moveTo>
                    <a:lnTo>
                      <a:pt x="1" y="15320"/>
                    </a:lnTo>
                    <a:cubicBezTo>
                      <a:pt x="1916" y="15320"/>
                      <a:pt x="3436" y="13770"/>
                      <a:pt x="3436" y="11946"/>
                    </a:cubicBezTo>
                    <a:lnTo>
                      <a:pt x="3436" y="3435"/>
                    </a:lnTo>
                    <a:cubicBezTo>
                      <a:pt x="3436" y="1521"/>
                      <a:pt x="1885" y="1"/>
                      <a:pt x="1" y="1"/>
                    </a:cubicBezTo>
                    <a:close/>
                  </a:path>
                </a:pathLst>
              </a:custGeom>
              <a:solidFill>
                <a:srgbClr val="1B51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22"/>
              <p:cNvSpPr/>
              <p:nvPr/>
            </p:nvSpPr>
            <p:spPr>
              <a:xfrm>
                <a:off x="10246650" y="6640200"/>
                <a:ext cx="85900" cy="383025"/>
              </a:xfrm>
              <a:custGeom>
                <a:avLst/>
                <a:gdLst/>
                <a:ahLst/>
                <a:cxnLst/>
                <a:rect l="l" t="t" r="r" b="b"/>
                <a:pathLst>
                  <a:path w="3436" h="15321" extrusionOk="0">
                    <a:moveTo>
                      <a:pt x="1" y="1"/>
                    </a:moveTo>
                    <a:lnTo>
                      <a:pt x="1" y="15320"/>
                    </a:lnTo>
                    <a:cubicBezTo>
                      <a:pt x="1916" y="15320"/>
                      <a:pt x="3436" y="13800"/>
                      <a:pt x="3436" y="11916"/>
                    </a:cubicBezTo>
                    <a:lnTo>
                      <a:pt x="3436" y="3405"/>
                    </a:lnTo>
                    <a:cubicBezTo>
                      <a:pt x="3436" y="1520"/>
                      <a:pt x="1885" y="1"/>
                      <a:pt x="1" y="1"/>
                    </a:cubicBezTo>
                    <a:close/>
                  </a:path>
                </a:pathLst>
              </a:custGeom>
              <a:solidFill>
                <a:srgbClr val="1B51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40" name="Google Shape;1140;p22"/>
          <p:cNvSpPr txBox="1">
            <a:spLocks noGrp="1"/>
          </p:cNvSpPr>
          <p:nvPr>
            <p:ph type="subTitle" idx="1"/>
          </p:nvPr>
        </p:nvSpPr>
        <p:spPr>
          <a:xfrm>
            <a:off x="2521350" y="2164025"/>
            <a:ext cx="4101300" cy="1442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41" name="Google Shape;1141;p22"/>
          <p:cNvSpPr txBox="1">
            <a:spLocks noGrp="1"/>
          </p:cNvSpPr>
          <p:nvPr>
            <p:ph type="title"/>
          </p:nvPr>
        </p:nvSpPr>
        <p:spPr>
          <a:xfrm>
            <a:off x="2521350" y="1536775"/>
            <a:ext cx="4101300" cy="627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4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bg>
      <p:bgPr>
        <a:solidFill>
          <a:schemeClr val="accent1"/>
        </a:solidFill>
        <a:effectLst/>
      </p:bgPr>
    </p:bg>
    <p:spTree>
      <p:nvGrpSpPr>
        <p:cNvPr id="1" name="Shape 1142"/>
        <p:cNvGrpSpPr/>
        <p:nvPr/>
      </p:nvGrpSpPr>
      <p:grpSpPr>
        <a:xfrm>
          <a:off x="0" y="0"/>
          <a:ext cx="0" cy="0"/>
          <a:chOff x="0" y="0"/>
          <a:chExt cx="0" cy="0"/>
        </a:xfrm>
      </p:grpSpPr>
      <p:grpSp>
        <p:nvGrpSpPr>
          <p:cNvPr id="1143" name="Google Shape;1143;p23"/>
          <p:cNvGrpSpPr/>
          <p:nvPr/>
        </p:nvGrpSpPr>
        <p:grpSpPr>
          <a:xfrm>
            <a:off x="325" y="241425"/>
            <a:ext cx="8962042" cy="4667237"/>
            <a:chOff x="325" y="241425"/>
            <a:chExt cx="8962042" cy="4667237"/>
          </a:xfrm>
        </p:grpSpPr>
        <p:grpSp>
          <p:nvGrpSpPr>
            <p:cNvPr id="1144" name="Google Shape;1144;p23"/>
            <p:cNvGrpSpPr/>
            <p:nvPr/>
          </p:nvGrpSpPr>
          <p:grpSpPr>
            <a:xfrm>
              <a:off x="325" y="241426"/>
              <a:ext cx="8778193" cy="4667235"/>
              <a:chOff x="-32311" y="241426"/>
              <a:chExt cx="8778193" cy="4667235"/>
            </a:xfrm>
          </p:grpSpPr>
          <p:sp>
            <p:nvSpPr>
              <p:cNvPr id="1145" name="Google Shape;1145;p23"/>
              <p:cNvSpPr/>
              <p:nvPr/>
            </p:nvSpPr>
            <p:spPr>
              <a:xfrm>
                <a:off x="-32311" y="241500"/>
                <a:ext cx="8778193" cy="4667162"/>
              </a:xfrm>
              <a:custGeom>
                <a:avLst/>
                <a:gdLst/>
                <a:ahLst/>
                <a:cxnLst/>
                <a:rect l="l" t="t" r="r" b="b"/>
                <a:pathLst>
                  <a:path w="284960" h="189973" extrusionOk="0">
                    <a:moveTo>
                      <a:pt x="0" y="0"/>
                    </a:moveTo>
                    <a:lnTo>
                      <a:pt x="0" y="189972"/>
                    </a:lnTo>
                    <a:lnTo>
                      <a:pt x="284960" y="189972"/>
                    </a:lnTo>
                    <a:lnTo>
                      <a:pt x="2849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6" name="Google Shape;1146;p23"/>
              <p:cNvGrpSpPr/>
              <p:nvPr/>
            </p:nvGrpSpPr>
            <p:grpSpPr>
              <a:xfrm>
                <a:off x="-32311" y="241426"/>
                <a:ext cx="8769379" cy="4666945"/>
                <a:chOff x="494228" y="1558071"/>
                <a:chExt cx="6583124" cy="3909974"/>
              </a:xfrm>
            </p:grpSpPr>
            <p:sp>
              <p:nvSpPr>
                <p:cNvPr id="1147" name="Google Shape;1147;p23"/>
                <p:cNvSpPr/>
                <p:nvPr/>
              </p:nvSpPr>
              <p:spPr>
                <a:xfrm>
                  <a:off x="7429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3"/>
                <p:cNvSpPr/>
                <p:nvPr/>
              </p:nvSpPr>
              <p:spPr>
                <a:xfrm>
                  <a:off x="96255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23"/>
                <p:cNvSpPr/>
                <p:nvPr/>
              </p:nvSpPr>
              <p:spPr>
                <a:xfrm>
                  <a:off x="11821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23"/>
                <p:cNvSpPr/>
                <p:nvPr/>
              </p:nvSpPr>
              <p:spPr>
                <a:xfrm>
                  <a:off x="14017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3"/>
                <p:cNvSpPr/>
                <p:nvPr/>
              </p:nvSpPr>
              <p:spPr>
                <a:xfrm>
                  <a:off x="16212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3"/>
                <p:cNvSpPr/>
                <p:nvPr/>
              </p:nvSpPr>
              <p:spPr>
                <a:xfrm>
                  <a:off x="18401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3"/>
                <p:cNvSpPr/>
                <p:nvPr/>
              </p:nvSpPr>
              <p:spPr>
                <a:xfrm>
                  <a:off x="20596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3"/>
                <p:cNvSpPr/>
                <p:nvPr/>
              </p:nvSpPr>
              <p:spPr>
                <a:xfrm>
                  <a:off x="227925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3"/>
                <p:cNvSpPr/>
                <p:nvPr/>
              </p:nvSpPr>
              <p:spPr>
                <a:xfrm>
                  <a:off x="24988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23"/>
                <p:cNvSpPr/>
                <p:nvPr/>
              </p:nvSpPr>
              <p:spPr>
                <a:xfrm>
                  <a:off x="27184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23"/>
                <p:cNvSpPr/>
                <p:nvPr/>
              </p:nvSpPr>
              <p:spPr>
                <a:xfrm>
                  <a:off x="29379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23"/>
                <p:cNvSpPr/>
                <p:nvPr/>
              </p:nvSpPr>
              <p:spPr>
                <a:xfrm>
                  <a:off x="3156801"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23"/>
                <p:cNvSpPr/>
                <p:nvPr/>
              </p:nvSpPr>
              <p:spPr>
                <a:xfrm>
                  <a:off x="337637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23"/>
                <p:cNvSpPr/>
                <p:nvPr/>
              </p:nvSpPr>
              <p:spPr>
                <a:xfrm>
                  <a:off x="3595951"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23"/>
                <p:cNvSpPr/>
                <p:nvPr/>
              </p:nvSpPr>
              <p:spPr>
                <a:xfrm>
                  <a:off x="381552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23"/>
                <p:cNvSpPr/>
                <p:nvPr/>
              </p:nvSpPr>
              <p:spPr>
                <a:xfrm>
                  <a:off x="4035101"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23"/>
                <p:cNvSpPr/>
                <p:nvPr/>
              </p:nvSpPr>
              <p:spPr>
                <a:xfrm>
                  <a:off x="425467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3"/>
                <p:cNvSpPr/>
                <p:nvPr/>
              </p:nvSpPr>
              <p:spPr>
                <a:xfrm>
                  <a:off x="44735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23"/>
                <p:cNvSpPr/>
                <p:nvPr/>
              </p:nvSpPr>
              <p:spPr>
                <a:xfrm>
                  <a:off x="46931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23"/>
                <p:cNvSpPr/>
                <p:nvPr/>
              </p:nvSpPr>
              <p:spPr>
                <a:xfrm>
                  <a:off x="49126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23"/>
                <p:cNvSpPr/>
                <p:nvPr/>
              </p:nvSpPr>
              <p:spPr>
                <a:xfrm>
                  <a:off x="513225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23"/>
                <p:cNvSpPr/>
                <p:nvPr/>
              </p:nvSpPr>
              <p:spPr>
                <a:xfrm>
                  <a:off x="53518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23"/>
                <p:cNvSpPr/>
                <p:nvPr/>
              </p:nvSpPr>
              <p:spPr>
                <a:xfrm>
                  <a:off x="55714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23"/>
                <p:cNvSpPr/>
                <p:nvPr/>
              </p:nvSpPr>
              <p:spPr>
                <a:xfrm>
                  <a:off x="579022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23"/>
                <p:cNvSpPr/>
                <p:nvPr/>
              </p:nvSpPr>
              <p:spPr>
                <a:xfrm>
                  <a:off x="6009801"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23"/>
                <p:cNvSpPr/>
                <p:nvPr/>
              </p:nvSpPr>
              <p:spPr>
                <a:xfrm>
                  <a:off x="622937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23"/>
                <p:cNvSpPr/>
                <p:nvPr/>
              </p:nvSpPr>
              <p:spPr>
                <a:xfrm>
                  <a:off x="644895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23"/>
                <p:cNvSpPr/>
                <p:nvPr/>
              </p:nvSpPr>
              <p:spPr>
                <a:xfrm>
                  <a:off x="66685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23"/>
                <p:cNvSpPr/>
                <p:nvPr/>
              </p:nvSpPr>
              <p:spPr>
                <a:xfrm>
                  <a:off x="68881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23"/>
                <p:cNvSpPr/>
                <p:nvPr/>
              </p:nvSpPr>
              <p:spPr>
                <a:xfrm>
                  <a:off x="494228" y="526984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23"/>
                <p:cNvSpPr/>
                <p:nvPr/>
              </p:nvSpPr>
              <p:spPr>
                <a:xfrm>
                  <a:off x="494228" y="505026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23"/>
                <p:cNvSpPr/>
                <p:nvPr/>
              </p:nvSpPr>
              <p:spPr>
                <a:xfrm>
                  <a:off x="494228" y="483069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23"/>
                <p:cNvSpPr/>
                <p:nvPr/>
              </p:nvSpPr>
              <p:spPr>
                <a:xfrm>
                  <a:off x="494228" y="461111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23"/>
                <p:cNvSpPr/>
                <p:nvPr/>
              </p:nvSpPr>
              <p:spPr>
                <a:xfrm>
                  <a:off x="494228" y="439154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23"/>
                <p:cNvSpPr/>
                <p:nvPr/>
              </p:nvSpPr>
              <p:spPr>
                <a:xfrm>
                  <a:off x="494228" y="417196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23"/>
                <p:cNvSpPr/>
                <p:nvPr/>
              </p:nvSpPr>
              <p:spPr>
                <a:xfrm>
                  <a:off x="494228" y="3953141"/>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23"/>
                <p:cNvSpPr/>
                <p:nvPr/>
              </p:nvSpPr>
              <p:spPr>
                <a:xfrm>
                  <a:off x="494228" y="3733566"/>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23"/>
                <p:cNvSpPr/>
                <p:nvPr/>
              </p:nvSpPr>
              <p:spPr>
                <a:xfrm>
                  <a:off x="494228" y="3513991"/>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23"/>
                <p:cNvSpPr/>
                <p:nvPr/>
              </p:nvSpPr>
              <p:spPr>
                <a:xfrm>
                  <a:off x="494228" y="3294416"/>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23"/>
                <p:cNvSpPr/>
                <p:nvPr/>
              </p:nvSpPr>
              <p:spPr>
                <a:xfrm>
                  <a:off x="494228" y="3074841"/>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23"/>
                <p:cNvSpPr/>
                <p:nvPr/>
              </p:nvSpPr>
              <p:spPr>
                <a:xfrm>
                  <a:off x="494228" y="2855266"/>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23"/>
                <p:cNvSpPr/>
                <p:nvPr/>
              </p:nvSpPr>
              <p:spPr>
                <a:xfrm>
                  <a:off x="494228" y="263641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23"/>
                <p:cNvSpPr/>
                <p:nvPr/>
              </p:nvSpPr>
              <p:spPr>
                <a:xfrm>
                  <a:off x="494228" y="241684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23"/>
                <p:cNvSpPr/>
                <p:nvPr/>
              </p:nvSpPr>
              <p:spPr>
                <a:xfrm>
                  <a:off x="494228" y="219726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23"/>
                <p:cNvSpPr/>
                <p:nvPr/>
              </p:nvSpPr>
              <p:spPr>
                <a:xfrm>
                  <a:off x="494228" y="197769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23"/>
                <p:cNvSpPr/>
                <p:nvPr/>
              </p:nvSpPr>
              <p:spPr>
                <a:xfrm>
                  <a:off x="494228" y="175811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93" name="Google Shape;1193;p23"/>
            <p:cNvSpPr/>
            <p:nvPr/>
          </p:nvSpPr>
          <p:spPr>
            <a:xfrm>
              <a:off x="325" y="241425"/>
              <a:ext cx="561347" cy="4667224"/>
            </a:xfrm>
            <a:custGeom>
              <a:avLst/>
              <a:gdLst/>
              <a:ahLst/>
              <a:cxnLst/>
              <a:rect l="l" t="t" r="r" b="b"/>
              <a:pathLst>
                <a:path w="6049" h="77813" extrusionOk="0">
                  <a:moveTo>
                    <a:pt x="0" y="0"/>
                  </a:moveTo>
                  <a:lnTo>
                    <a:pt x="0" y="77813"/>
                  </a:lnTo>
                  <a:lnTo>
                    <a:pt x="6049" y="77813"/>
                  </a:lnTo>
                  <a:lnTo>
                    <a:pt x="6049" y="0"/>
                  </a:lnTo>
                  <a:close/>
                </a:path>
              </a:pathLst>
            </a:custGeom>
            <a:solidFill>
              <a:srgbClr val="212121">
                <a:alpha val="4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4" name="Google Shape;1194;p23"/>
            <p:cNvGrpSpPr/>
            <p:nvPr/>
          </p:nvGrpSpPr>
          <p:grpSpPr>
            <a:xfrm>
              <a:off x="8776514" y="609404"/>
              <a:ext cx="185853" cy="3917955"/>
              <a:chOff x="10246650" y="5212375"/>
              <a:chExt cx="85900" cy="1810850"/>
            </a:xfrm>
          </p:grpSpPr>
          <p:sp>
            <p:nvSpPr>
              <p:cNvPr id="1195" name="Google Shape;1195;p23"/>
              <p:cNvSpPr/>
              <p:nvPr/>
            </p:nvSpPr>
            <p:spPr>
              <a:xfrm>
                <a:off x="10246650" y="5212375"/>
                <a:ext cx="85900" cy="383000"/>
              </a:xfrm>
              <a:custGeom>
                <a:avLst/>
                <a:gdLst/>
                <a:ahLst/>
                <a:cxnLst/>
                <a:rect l="l" t="t" r="r" b="b"/>
                <a:pathLst>
                  <a:path w="3436" h="15320" extrusionOk="0">
                    <a:moveTo>
                      <a:pt x="1" y="0"/>
                    </a:moveTo>
                    <a:lnTo>
                      <a:pt x="1" y="15320"/>
                    </a:lnTo>
                    <a:cubicBezTo>
                      <a:pt x="1916" y="15320"/>
                      <a:pt x="3436" y="13800"/>
                      <a:pt x="3436" y="11946"/>
                    </a:cubicBezTo>
                    <a:lnTo>
                      <a:pt x="3436" y="3435"/>
                    </a:lnTo>
                    <a:cubicBezTo>
                      <a:pt x="3436" y="1520"/>
                      <a:pt x="1885" y="0"/>
                      <a:pt x="1" y="0"/>
                    </a:cubicBezTo>
                    <a:close/>
                  </a:path>
                </a:pathLst>
              </a:custGeom>
              <a:solidFill>
                <a:srgbClr val="EFC7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23"/>
              <p:cNvSpPr/>
              <p:nvPr/>
            </p:nvSpPr>
            <p:spPr>
              <a:xfrm>
                <a:off x="10246650" y="6147025"/>
                <a:ext cx="85900" cy="383025"/>
              </a:xfrm>
              <a:custGeom>
                <a:avLst/>
                <a:gdLst/>
                <a:ahLst/>
                <a:cxnLst/>
                <a:rect l="l" t="t" r="r" b="b"/>
                <a:pathLst>
                  <a:path w="3436" h="15321" extrusionOk="0">
                    <a:moveTo>
                      <a:pt x="1" y="1"/>
                    </a:moveTo>
                    <a:lnTo>
                      <a:pt x="1" y="15320"/>
                    </a:lnTo>
                    <a:cubicBezTo>
                      <a:pt x="1916" y="15320"/>
                      <a:pt x="3436" y="13801"/>
                      <a:pt x="3436" y="11946"/>
                    </a:cubicBezTo>
                    <a:lnTo>
                      <a:pt x="3436" y="3436"/>
                    </a:lnTo>
                    <a:cubicBezTo>
                      <a:pt x="3436" y="1521"/>
                      <a:pt x="1885" y="1"/>
                      <a:pt x="1" y="1"/>
                    </a:cubicBezTo>
                    <a:close/>
                  </a:path>
                </a:pathLst>
              </a:custGeom>
              <a:solidFill>
                <a:srgbClr val="EDE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23"/>
              <p:cNvSpPr/>
              <p:nvPr/>
            </p:nvSpPr>
            <p:spPr>
              <a:xfrm>
                <a:off x="10246650" y="5668300"/>
                <a:ext cx="85900" cy="383025"/>
              </a:xfrm>
              <a:custGeom>
                <a:avLst/>
                <a:gdLst/>
                <a:ahLst/>
                <a:cxnLst/>
                <a:rect l="l" t="t" r="r" b="b"/>
                <a:pathLst>
                  <a:path w="3436" h="15321" extrusionOk="0">
                    <a:moveTo>
                      <a:pt x="1" y="1"/>
                    </a:moveTo>
                    <a:lnTo>
                      <a:pt x="1" y="15320"/>
                    </a:lnTo>
                    <a:cubicBezTo>
                      <a:pt x="1916" y="15320"/>
                      <a:pt x="3436" y="13770"/>
                      <a:pt x="3436" y="11946"/>
                    </a:cubicBezTo>
                    <a:lnTo>
                      <a:pt x="3436" y="3435"/>
                    </a:lnTo>
                    <a:cubicBezTo>
                      <a:pt x="3436" y="1521"/>
                      <a:pt x="1885" y="1"/>
                      <a:pt x="1" y="1"/>
                    </a:cubicBezTo>
                    <a:close/>
                  </a:path>
                </a:pathLst>
              </a:custGeom>
              <a:solidFill>
                <a:srgbClr val="1B51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23"/>
              <p:cNvSpPr/>
              <p:nvPr/>
            </p:nvSpPr>
            <p:spPr>
              <a:xfrm>
                <a:off x="10246650" y="6640200"/>
                <a:ext cx="85900" cy="383025"/>
              </a:xfrm>
              <a:custGeom>
                <a:avLst/>
                <a:gdLst/>
                <a:ahLst/>
                <a:cxnLst/>
                <a:rect l="l" t="t" r="r" b="b"/>
                <a:pathLst>
                  <a:path w="3436" h="15321" extrusionOk="0">
                    <a:moveTo>
                      <a:pt x="1" y="1"/>
                    </a:moveTo>
                    <a:lnTo>
                      <a:pt x="1" y="15320"/>
                    </a:lnTo>
                    <a:cubicBezTo>
                      <a:pt x="1916" y="15320"/>
                      <a:pt x="3436" y="13800"/>
                      <a:pt x="3436" y="11916"/>
                    </a:cubicBezTo>
                    <a:lnTo>
                      <a:pt x="3436" y="3405"/>
                    </a:lnTo>
                    <a:cubicBezTo>
                      <a:pt x="3436" y="1520"/>
                      <a:pt x="1885" y="1"/>
                      <a:pt x="1" y="1"/>
                    </a:cubicBezTo>
                    <a:close/>
                  </a:path>
                </a:pathLst>
              </a:custGeom>
              <a:solidFill>
                <a:srgbClr val="1B51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99" name="Google Shape;1199;p23"/>
          <p:cNvSpPr txBox="1">
            <a:spLocks noGrp="1"/>
          </p:cNvSpPr>
          <p:nvPr>
            <p:ph type="subTitle" idx="1"/>
          </p:nvPr>
        </p:nvSpPr>
        <p:spPr>
          <a:xfrm>
            <a:off x="1486737" y="2647950"/>
            <a:ext cx="2586300" cy="444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Bebas Neue"/>
              <a:buNone/>
              <a:defRPr sz="2000">
                <a:latin typeface="BioRhyme"/>
                <a:ea typeface="BioRhyme"/>
                <a:cs typeface="BioRhyme"/>
                <a:sym typeface="BioRhym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200" name="Google Shape;1200;p23"/>
          <p:cNvSpPr txBox="1">
            <a:spLocks noGrp="1"/>
          </p:cNvSpPr>
          <p:nvPr>
            <p:ph type="subTitle" idx="2"/>
          </p:nvPr>
        </p:nvSpPr>
        <p:spPr>
          <a:xfrm>
            <a:off x="5075385" y="2647950"/>
            <a:ext cx="2586300" cy="444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Bebas Neue"/>
              <a:buNone/>
              <a:defRPr sz="2000">
                <a:latin typeface="BioRhyme"/>
                <a:ea typeface="BioRhyme"/>
                <a:cs typeface="BioRhyme"/>
                <a:sym typeface="BioRhym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201" name="Google Shape;1201;p23"/>
          <p:cNvSpPr txBox="1">
            <a:spLocks noGrp="1"/>
          </p:cNvSpPr>
          <p:nvPr>
            <p:ph type="subTitle" idx="3"/>
          </p:nvPr>
        </p:nvSpPr>
        <p:spPr>
          <a:xfrm>
            <a:off x="1486737" y="3016650"/>
            <a:ext cx="25863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02" name="Google Shape;1202;p23"/>
          <p:cNvSpPr txBox="1">
            <a:spLocks noGrp="1"/>
          </p:cNvSpPr>
          <p:nvPr>
            <p:ph type="subTitle" idx="4"/>
          </p:nvPr>
        </p:nvSpPr>
        <p:spPr>
          <a:xfrm>
            <a:off x="5075385" y="3016650"/>
            <a:ext cx="25863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03" name="Google Shape;1203;p23"/>
          <p:cNvSpPr txBox="1">
            <a:spLocks noGrp="1"/>
          </p:cNvSpPr>
          <p:nvPr>
            <p:ph type="title"/>
          </p:nvPr>
        </p:nvSpPr>
        <p:spPr>
          <a:xfrm>
            <a:off x="720000" y="418784"/>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3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p:cSld name="BLANK_1_1_1_2">
    <p:bg>
      <p:bgPr>
        <a:solidFill>
          <a:schemeClr val="accent1"/>
        </a:solidFill>
        <a:effectLst/>
      </p:bgPr>
    </p:bg>
    <p:spTree>
      <p:nvGrpSpPr>
        <p:cNvPr id="1" name="Shape 1268"/>
        <p:cNvGrpSpPr/>
        <p:nvPr/>
      </p:nvGrpSpPr>
      <p:grpSpPr>
        <a:xfrm>
          <a:off x="0" y="0"/>
          <a:ext cx="0" cy="0"/>
          <a:chOff x="0" y="0"/>
          <a:chExt cx="0" cy="0"/>
        </a:xfrm>
      </p:grpSpPr>
      <p:grpSp>
        <p:nvGrpSpPr>
          <p:cNvPr id="1269" name="Google Shape;1269;p25"/>
          <p:cNvGrpSpPr/>
          <p:nvPr/>
        </p:nvGrpSpPr>
        <p:grpSpPr>
          <a:xfrm>
            <a:off x="325" y="241425"/>
            <a:ext cx="8962042" cy="4667237"/>
            <a:chOff x="325" y="241425"/>
            <a:chExt cx="8962042" cy="4667237"/>
          </a:xfrm>
        </p:grpSpPr>
        <p:grpSp>
          <p:nvGrpSpPr>
            <p:cNvPr id="1270" name="Google Shape;1270;p25"/>
            <p:cNvGrpSpPr/>
            <p:nvPr/>
          </p:nvGrpSpPr>
          <p:grpSpPr>
            <a:xfrm>
              <a:off x="325" y="241426"/>
              <a:ext cx="8778193" cy="4667235"/>
              <a:chOff x="-32311" y="241426"/>
              <a:chExt cx="8778193" cy="4667235"/>
            </a:xfrm>
          </p:grpSpPr>
          <p:sp>
            <p:nvSpPr>
              <p:cNvPr id="1271" name="Google Shape;1271;p25"/>
              <p:cNvSpPr/>
              <p:nvPr/>
            </p:nvSpPr>
            <p:spPr>
              <a:xfrm>
                <a:off x="-32311" y="241500"/>
                <a:ext cx="8778193" cy="4667162"/>
              </a:xfrm>
              <a:custGeom>
                <a:avLst/>
                <a:gdLst/>
                <a:ahLst/>
                <a:cxnLst/>
                <a:rect l="l" t="t" r="r" b="b"/>
                <a:pathLst>
                  <a:path w="284960" h="189973" extrusionOk="0">
                    <a:moveTo>
                      <a:pt x="0" y="0"/>
                    </a:moveTo>
                    <a:lnTo>
                      <a:pt x="0" y="189972"/>
                    </a:lnTo>
                    <a:lnTo>
                      <a:pt x="284960" y="189972"/>
                    </a:lnTo>
                    <a:lnTo>
                      <a:pt x="2849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2" name="Google Shape;1272;p25"/>
              <p:cNvGrpSpPr/>
              <p:nvPr/>
            </p:nvGrpSpPr>
            <p:grpSpPr>
              <a:xfrm>
                <a:off x="-32311" y="241426"/>
                <a:ext cx="8769379" cy="4666945"/>
                <a:chOff x="494228" y="1558071"/>
                <a:chExt cx="6583124" cy="3909974"/>
              </a:xfrm>
            </p:grpSpPr>
            <p:sp>
              <p:nvSpPr>
                <p:cNvPr id="1273" name="Google Shape;1273;p25"/>
                <p:cNvSpPr/>
                <p:nvPr/>
              </p:nvSpPr>
              <p:spPr>
                <a:xfrm>
                  <a:off x="7429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5"/>
                <p:cNvSpPr/>
                <p:nvPr/>
              </p:nvSpPr>
              <p:spPr>
                <a:xfrm>
                  <a:off x="96255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25"/>
                <p:cNvSpPr/>
                <p:nvPr/>
              </p:nvSpPr>
              <p:spPr>
                <a:xfrm>
                  <a:off x="11821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25"/>
                <p:cNvSpPr/>
                <p:nvPr/>
              </p:nvSpPr>
              <p:spPr>
                <a:xfrm>
                  <a:off x="14017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25"/>
                <p:cNvSpPr/>
                <p:nvPr/>
              </p:nvSpPr>
              <p:spPr>
                <a:xfrm>
                  <a:off x="16212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5"/>
                <p:cNvSpPr/>
                <p:nvPr/>
              </p:nvSpPr>
              <p:spPr>
                <a:xfrm>
                  <a:off x="18401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25"/>
                <p:cNvSpPr/>
                <p:nvPr/>
              </p:nvSpPr>
              <p:spPr>
                <a:xfrm>
                  <a:off x="20596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25"/>
                <p:cNvSpPr/>
                <p:nvPr/>
              </p:nvSpPr>
              <p:spPr>
                <a:xfrm>
                  <a:off x="227925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25"/>
                <p:cNvSpPr/>
                <p:nvPr/>
              </p:nvSpPr>
              <p:spPr>
                <a:xfrm>
                  <a:off x="24988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25"/>
                <p:cNvSpPr/>
                <p:nvPr/>
              </p:nvSpPr>
              <p:spPr>
                <a:xfrm>
                  <a:off x="27184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25"/>
                <p:cNvSpPr/>
                <p:nvPr/>
              </p:nvSpPr>
              <p:spPr>
                <a:xfrm>
                  <a:off x="29379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25"/>
                <p:cNvSpPr/>
                <p:nvPr/>
              </p:nvSpPr>
              <p:spPr>
                <a:xfrm>
                  <a:off x="3156801"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25"/>
                <p:cNvSpPr/>
                <p:nvPr/>
              </p:nvSpPr>
              <p:spPr>
                <a:xfrm>
                  <a:off x="337637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25"/>
                <p:cNvSpPr/>
                <p:nvPr/>
              </p:nvSpPr>
              <p:spPr>
                <a:xfrm>
                  <a:off x="3595951"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25"/>
                <p:cNvSpPr/>
                <p:nvPr/>
              </p:nvSpPr>
              <p:spPr>
                <a:xfrm>
                  <a:off x="381552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25"/>
                <p:cNvSpPr/>
                <p:nvPr/>
              </p:nvSpPr>
              <p:spPr>
                <a:xfrm>
                  <a:off x="4035101"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25"/>
                <p:cNvSpPr/>
                <p:nvPr/>
              </p:nvSpPr>
              <p:spPr>
                <a:xfrm>
                  <a:off x="425467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25"/>
                <p:cNvSpPr/>
                <p:nvPr/>
              </p:nvSpPr>
              <p:spPr>
                <a:xfrm>
                  <a:off x="44735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25"/>
                <p:cNvSpPr/>
                <p:nvPr/>
              </p:nvSpPr>
              <p:spPr>
                <a:xfrm>
                  <a:off x="46931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25"/>
                <p:cNvSpPr/>
                <p:nvPr/>
              </p:nvSpPr>
              <p:spPr>
                <a:xfrm>
                  <a:off x="49126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25"/>
                <p:cNvSpPr/>
                <p:nvPr/>
              </p:nvSpPr>
              <p:spPr>
                <a:xfrm>
                  <a:off x="513225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25"/>
                <p:cNvSpPr/>
                <p:nvPr/>
              </p:nvSpPr>
              <p:spPr>
                <a:xfrm>
                  <a:off x="53518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25"/>
                <p:cNvSpPr/>
                <p:nvPr/>
              </p:nvSpPr>
              <p:spPr>
                <a:xfrm>
                  <a:off x="55714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25"/>
                <p:cNvSpPr/>
                <p:nvPr/>
              </p:nvSpPr>
              <p:spPr>
                <a:xfrm>
                  <a:off x="579022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25"/>
                <p:cNvSpPr/>
                <p:nvPr/>
              </p:nvSpPr>
              <p:spPr>
                <a:xfrm>
                  <a:off x="6009801"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25"/>
                <p:cNvSpPr/>
                <p:nvPr/>
              </p:nvSpPr>
              <p:spPr>
                <a:xfrm>
                  <a:off x="622937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25"/>
                <p:cNvSpPr/>
                <p:nvPr/>
              </p:nvSpPr>
              <p:spPr>
                <a:xfrm>
                  <a:off x="644895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25"/>
                <p:cNvSpPr/>
                <p:nvPr/>
              </p:nvSpPr>
              <p:spPr>
                <a:xfrm>
                  <a:off x="66685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25"/>
                <p:cNvSpPr/>
                <p:nvPr/>
              </p:nvSpPr>
              <p:spPr>
                <a:xfrm>
                  <a:off x="68881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25"/>
                <p:cNvSpPr/>
                <p:nvPr/>
              </p:nvSpPr>
              <p:spPr>
                <a:xfrm>
                  <a:off x="494228" y="526984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25"/>
                <p:cNvSpPr/>
                <p:nvPr/>
              </p:nvSpPr>
              <p:spPr>
                <a:xfrm>
                  <a:off x="494228" y="505026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25"/>
                <p:cNvSpPr/>
                <p:nvPr/>
              </p:nvSpPr>
              <p:spPr>
                <a:xfrm>
                  <a:off x="494228" y="483069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25"/>
                <p:cNvSpPr/>
                <p:nvPr/>
              </p:nvSpPr>
              <p:spPr>
                <a:xfrm>
                  <a:off x="494228" y="461111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25"/>
                <p:cNvSpPr/>
                <p:nvPr/>
              </p:nvSpPr>
              <p:spPr>
                <a:xfrm>
                  <a:off x="494228" y="439154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25"/>
                <p:cNvSpPr/>
                <p:nvPr/>
              </p:nvSpPr>
              <p:spPr>
                <a:xfrm>
                  <a:off x="494228" y="417196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25"/>
                <p:cNvSpPr/>
                <p:nvPr/>
              </p:nvSpPr>
              <p:spPr>
                <a:xfrm>
                  <a:off x="494228" y="3953141"/>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25"/>
                <p:cNvSpPr/>
                <p:nvPr/>
              </p:nvSpPr>
              <p:spPr>
                <a:xfrm>
                  <a:off x="494228" y="3733566"/>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25"/>
                <p:cNvSpPr/>
                <p:nvPr/>
              </p:nvSpPr>
              <p:spPr>
                <a:xfrm>
                  <a:off x="494228" y="3513991"/>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25"/>
                <p:cNvSpPr/>
                <p:nvPr/>
              </p:nvSpPr>
              <p:spPr>
                <a:xfrm>
                  <a:off x="494228" y="3294416"/>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25"/>
                <p:cNvSpPr/>
                <p:nvPr/>
              </p:nvSpPr>
              <p:spPr>
                <a:xfrm>
                  <a:off x="494228" y="3074841"/>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25"/>
                <p:cNvSpPr/>
                <p:nvPr/>
              </p:nvSpPr>
              <p:spPr>
                <a:xfrm>
                  <a:off x="494228" y="2855266"/>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25"/>
                <p:cNvSpPr/>
                <p:nvPr/>
              </p:nvSpPr>
              <p:spPr>
                <a:xfrm>
                  <a:off x="494228" y="263641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25"/>
                <p:cNvSpPr/>
                <p:nvPr/>
              </p:nvSpPr>
              <p:spPr>
                <a:xfrm>
                  <a:off x="494228" y="241684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25"/>
                <p:cNvSpPr/>
                <p:nvPr/>
              </p:nvSpPr>
              <p:spPr>
                <a:xfrm>
                  <a:off x="494228" y="219726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25"/>
                <p:cNvSpPr/>
                <p:nvPr/>
              </p:nvSpPr>
              <p:spPr>
                <a:xfrm>
                  <a:off x="494228" y="197769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25"/>
                <p:cNvSpPr/>
                <p:nvPr/>
              </p:nvSpPr>
              <p:spPr>
                <a:xfrm>
                  <a:off x="494228" y="175811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19" name="Google Shape;1319;p25"/>
            <p:cNvSpPr/>
            <p:nvPr/>
          </p:nvSpPr>
          <p:spPr>
            <a:xfrm>
              <a:off x="325" y="241425"/>
              <a:ext cx="561347" cy="4667224"/>
            </a:xfrm>
            <a:custGeom>
              <a:avLst/>
              <a:gdLst/>
              <a:ahLst/>
              <a:cxnLst/>
              <a:rect l="l" t="t" r="r" b="b"/>
              <a:pathLst>
                <a:path w="6049" h="77813" extrusionOk="0">
                  <a:moveTo>
                    <a:pt x="0" y="0"/>
                  </a:moveTo>
                  <a:lnTo>
                    <a:pt x="0" y="77813"/>
                  </a:lnTo>
                  <a:lnTo>
                    <a:pt x="6049" y="77813"/>
                  </a:lnTo>
                  <a:lnTo>
                    <a:pt x="6049" y="0"/>
                  </a:lnTo>
                  <a:close/>
                </a:path>
              </a:pathLst>
            </a:custGeom>
            <a:solidFill>
              <a:srgbClr val="212121">
                <a:alpha val="4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0" name="Google Shape;1320;p25"/>
            <p:cNvGrpSpPr/>
            <p:nvPr/>
          </p:nvGrpSpPr>
          <p:grpSpPr>
            <a:xfrm>
              <a:off x="8776514" y="609404"/>
              <a:ext cx="185853" cy="3917955"/>
              <a:chOff x="10246650" y="5212375"/>
              <a:chExt cx="85900" cy="1810850"/>
            </a:xfrm>
          </p:grpSpPr>
          <p:sp>
            <p:nvSpPr>
              <p:cNvPr id="1321" name="Google Shape;1321;p25"/>
              <p:cNvSpPr/>
              <p:nvPr/>
            </p:nvSpPr>
            <p:spPr>
              <a:xfrm>
                <a:off x="10246650" y="5212375"/>
                <a:ext cx="85900" cy="383000"/>
              </a:xfrm>
              <a:custGeom>
                <a:avLst/>
                <a:gdLst/>
                <a:ahLst/>
                <a:cxnLst/>
                <a:rect l="l" t="t" r="r" b="b"/>
                <a:pathLst>
                  <a:path w="3436" h="15320" extrusionOk="0">
                    <a:moveTo>
                      <a:pt x="1" y="0"/>
                    </a:moveTo>
                    <a:lnTo>
                      <a:pt x="1" y="15320"/>
                    </a:lnTo>
                    <a:cubicBezTo>
                      <a:pt x="1916" y="15320"/>
                      <a:pt x="3436" y="13800"/>
                      <a:pt x="3436" y="11946"/>
                    </a:cubicBezTo>
                    <a:lnTo>
                      <a:pt x="3436" y="3435"/>
                    </a:lnTo>
                    <a:cubicBezTo>
                      <a:pt x="3436" y="1520"/>
                      <a:pt x="1885" y="0"/>
                      <a:pt x="1" y="0"/>
                    </a:cubicBezTo>
                    <a:close/>
                  </a:path>
                </a:pathLst>
              </a:custGeom>
              <a:solidFill>
                <a:srgbClr val="EFC7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25"/>
              <p:cNvSpPr/>
              <p:nvPr/>
            </p:nvSpPr>
            <p:spPr>
              <a:xfrm>
                <a:off x="10246650" y="6147025"/>
                <a:ext cx="85900" cy="383025"/>
              </a:xfrm>
              <a:custGeom>
                <a:avLst/>
                <a:gdLst/>
                <a:ahLst/>
                <a:cxnLst/>
                <a:rect l="l" t="t" r="r" b="b"/>
                <a:pathLst>
                  <a:path w="3436" h="15321" extrusionOk="0">
                    <a:moveTo>
                      <a:pt x="1" y="1"/>
                    </a:moveTo>
                    <a:lnTo>
                      <a:pt x="1" y="15320"/>
                    </a:lnTo>
                    <a:cubicBezTo>
                      <a:pt x="1916" y="15320"/>
                      <a:pt x="3436" y="13801"/>
                      <a:pt x="3436" y="11946"/>
                    </a:cubicBezTo>
                    <a:lnTo>
                      <a:pt x="3436" y="3436"/>
                    </a:lnTo>
                    <a:cubicBezTo>
                      <a:pt x="3436" y="1521"/>
                      <a:pt x="1885" y="1"/>
                      <a:pt x="1" y="1"/>
                    </a:cubicBezTo>
                    <a:close/>
                  </a:path>
                </a:pathLst>
              </a:custGeom>
              <a:solidFill>
                <a:srgbClr val="EDE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25"/>
              <p:cNvSpPr/>
              <p:nvPr/>
            </p:nvSpPr>
            <p:spPr>
              <a:xfrm>
                <a:off x="10246650" y="5668300"/>
                <a:ext cx="85900" cy="383025"/>
              </a:xfrm>
              <a:custGeom>
                <a:avLst/>
                <a:gdLst/>
                <a:ahLst/>
                <a:cxnLst/>
                <a:rect l="l" t="t" r="r" b="b"/>
                <a:pathLst>
                  <a:path w="3436" h="15321" extrusionOk="0">
                    <a:moveTo>
                      <a:pt x="1" y="1"/>
                    </a:moveTo>
                    <a:lnTo>
                      <a:pt x="1" y="15320"/>
                    </a:lnTo>
                    <a:cubicBezTo>
                      <a:pt x="1916" y="15320"/>
                      <a:pt x="3436" y="13770"/>
                      <a:pt x="3436" y="11946"/>
                    </a:cubicBezTo>
                    <a:lnTo>
                      <a:pt x="3436" y="3435"/>
                    </a:lnTo>
                    <a:cubicBezTo>
                      <a:pt x="3436" y="1521"/>
                      <a:pt x="1885" y="1"/>
                      <a:pt x="1" y="1"/>
                    </a:cubicBezTo>
                    <a:close/>
                  </a:path>
                </a:pathLst>
              </a:custGeom>
              <a:solidFill>
                <a:srgbClr val="1B51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25"/>
              <p:cNvSpPr/>
              <p:nvPr/>
            </p:nvSpPr>
            <p:spPr>
              <a:xfrm>
                <a:off x="10246650" y="6640200"/>
                <a:ext cx="85900" cy="383025"/>
              </a:xfrm>
              <a:custGeom>
                <a:avLst/>
                <a:gdLst/>
                <a:ahLst/>
                <a:cxnLst/>
                <a:rect l="l" t="t" r="r" b="b"/>
                <a:pathLst>
                  <a:path w="3436" h="15321" extrusionOk="0">
                    <a:moveTo>
                      <a:pt x="1" y="1"/>
                    </a:moveTo>
                    <a:lnTo>
                      <a:pt x="1" y="15320"/>
                    </a:lnTo>
                    <a:cubicBezTo>
                      <a:pt x="1916" y="15320"/>
                      <a:pt x="3436" y="13800"/>
                      <a:pt x="3436" y="11916"/>
                    </a:cubicBezTo>
                    <a:lnTo>
                      <a:pt x="3436" y="3405"/>
                    </a:lnTo>
                    <a:cubicBezTo>
                      <a:pt x="3436" y="1520"/>
                      <a:pt x="1885" y="1"/>
                      <a:pt x="1" y="1"/>
                    </a:cubicBezTo>
                    <a:close/>
                  </a:path>
                </a:pathLst>
              </a:custGeom>
              <a:solidFill>
                <a:srgbClr val="1B51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25" name="Google Shape;1325;p25"/>
          <p:cNvSpPr txBox="1">
            <a:spLocks noGrp="1"/>
          </p:cNvSpPr>
          <p:nvPr>
            <p:ph type="subTitle" idx="1"/>
          </p:nvPr>
        </p:nvSpPr>
        <p:spPr>
          <a:xfrm>
            <a:off x="720000" y="2636468"/>
            <a:ext cx="23364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BioRhyme"/>
                <a:ea typeface="BioRhyme"/>
                <a:cs typeface="BioRhyme"/>
                <a:sym typeface="BioRhym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326" name="Google Shape;1326;p25"/>
          <p:cNvSpPr txBox="1">
            <a:spLocks noGrp="1"/>
          </p:cNvSpPr>
          <p:nvPr>
            <p:ph type="subTitle" idx="2"/>
          </p:nvPr>
        </p:nvSpPr>
        <p:spPr>
          <a:xfrm>
            <a:off x="720000" y="2979794"/>
            <a:ext cx="2336400" cy="966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27" name="Google Shape;1327;p25"/>
          <p:cNvSpPr txBox="1">
            <a:spLocks noGrp="1"/>
          </p:cNvSpPr>
          <p:nvPr>
            <p:ph type="subTitle" idx="3"/>
          </p:nvPr>
        </p:nvSpPr>
        <p:spPr>
          <a:xfrm>
            <a:off x="3403800" y="2979794"/>
            <a:ext cx="2336400" cy="966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28" name="Google Shape;1328;p25"/>
          <p:cNvSpPr txBox="1">
            <a:spLocks noGrp="1"/>
          </p:cNvSpPr>
          <p:nvPr>
            <p:ph type="subTitle" idx="4"/>
          </p:nvPr>
        </p:nvSpPr>
        <p:spPr>
          <a:xfrm>
            <a:off x="6087600" y="2979794"/>
            <a:ext cx="2336400" cy="966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29" name="Google Shape;1329;p25"/>
          <p:cNvSpPr txBox="1">
            <a:spLocks noGrp="1"/>
          </p:cNvSpPr>
          <p:nvPr>
            <p:ph type="title"/>
          </p:nvPr>
        </p:nvSpPr>
        <p:spPr>
          <a:xfrm>
            <a:off x="720000" y="407857"/>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330" name="Google Shape;1330;p25"/>
          <p:cNvSpPr txBox="1">
            <a:spLocks noGrp="1"/>
          </p:cNvSpPr>
          <p:nvPr>
            <p:ph type="subTitle" idx="5"/>
          </p:nvPr>
        </p:nvSpPr>
        <p:spPr>
          <a:xfrm>
            <a:off x="3403800" y="2636468"/>
            <a:ext cx="23364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BioRhyme"/>
                <a:ea typeface="BioRhyme"/>
                <a:cs typeface="BioRhyme"/>
                <a:sym typeface="BioRhym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331" name="Google Shape;1331;p25"/>
          <p:cNvSpPr txBox="1">
            <a:spLocks noGrp="1"/>
          </p:cNvSpPr>
          <p:nvPr>
            <p:ph type="subTitle" idx="6"/>
          </p:nvPr>
        </p:nvSpPr>
        <p:spPr>
          <a:xfrm>
            <a:off x="6087600" y="2636468"/>
            <a:ext cx="23364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BioRhyme"/>
                <a:ea typeface="BioRhyme"/>
                <a:cs typeface="BioRhyme"/>
                <a:sym typeface="BioRhym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six columns">
  <p:cSld name="BLANK_1_1_1_1_1">
    <p:bg>
      <p:bgPr>
        <a:solidFill>
          <a:schemeClr val="accent1"/>
        </a:solidFill>
        <a:effectLst/>
      </p:bgPr>
    </p:bg>
    <p:spTree>
      <p:nvGrpSpPr>
        <p:cNvPr id="1" name="Shape 1465"/>
        <p:cNvGrpSpPr/>
        <p:nvPr/>
      </p:nvGrpSpPr>
      <p:grpSpPr>
        <a:xfrm>
          <a:off x="0" y="0"/>
          <a:ext cx="0" cy="0"/>
          <a:chOff x="0" y="0"/>
          <a:chExt cx="0" cy="0"/>
        </a:xfrm>
      </p:grpSpPr>
      <p:grpSp>
        <p:nvGrpSpPr>
          <p:cNvPr id="1466" name="Google Shape;1466;p28"/>
          <p:cNvGrpSpPr/>
          <p:nvPr/>
        </p:nvGrpSpPr>
        <p:grpSpPr>
          <a:xfrm>
            <a:off x="325" y="241425"/>
            <a:ext cx="8962042" cy="4667237"/>
            <a:chOff x="325" y="241425"/>
            <a:chExt cx="8962042" cy="4667237"/>
          </a:xfrm>
        </p:grpSpPr>
        <p:grpSp>
          <p:nvGrpSpPr>
            <p:cNvPr id="1467" name="Google Shape;1467;p28"/>
            <p:cNvGrpSpPr/>
            <p:nvPr/>
          </p:nvGrpSpPr>
          <p:grpSpPr>
            <a:xfrm>
              <a:off x="325" y="241426"/>
              <a:ext cx="8778193" cy="4667235"/>
              <a:chOff x="-32311" y="241426"/>
              <a:chExt cx="8778193" cy="4667235"/>
            </a:xfrm>
          </p:grpSpPr>
          <p:sp>
            <p:nvSpPr>
              <p:cNvPr id="1468" name="Google Shape;1468;p28"/>
              <p:cNvSpPr/>
              <p:nvPr/>
            </p:nvSpPr>
            <p:spPr>
              <a:xfrm>
                <a:off x="-32311" y="241500"/>
                <a:ext cx="8778193" cy="4667162"/>
              </a:xfrm>
              <a:custGeom>
                <a:avLst/>
                <a:gdLst/>
                <a:ahLst/>
                <a:cxnLst/>
                <a:rect l="l" t="t" r="r" b="b"/>
                <a:pathLst>
                  <a:path w="284960" h="189973" extrusionOk="0">
                    <a:moveTo>
                      <a:pt x="0" y="0"/>
                    </a:moveTo>
                    <a:lnTo>
                      <a:pt x="0" y="189972"/>
                    </a:lnTo>
                    <a:lnTo>
                      <a:pt x="284960" y="189972"/>
                    </a:lnTo>
                    <a:lnTo>
                      <a:pt x="2849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9" name="Google Shape;1469;p28"/>
              <p:cNvGrpSpPr/>
              <p:nvPr/>
            </p:nvGrpSpPr>
            <p:grpSpPr>
              <a:xfrm>
                <a:off x="-32311" y="241426"/>
                <a:ext cx="8769379" cy="4666945"/>
                <a:chOff x="494228" y="1558071"/>
                <a:chExt cx="6583124" cy="3909974"/>
              </a:xfrm>
            </p:grpSpPr>
            <p:sp>
              <p:nvSpPr>
                <p:cNvPr id="1470" name="Google Shape;1470;p28"/>
                <p:cNvSpPr/>
                <p:nvPr/>
              </p:nvSpPr>
              <p:spPr>
                <a:xfrm>
                  <a:off x="7429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28"/>
                <p:cNvSpPr/>
                <p:nvPr/>
              </p:nvSpPr>
              <p:spPr>
                <a:xfrm>
                  <a:off x="96255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28"/>
                <p:cNvSpPr/>
                <p:nvPr/>
              </p:nvSpPr>
              <p:spPr>
                <a:xfrm>
                  <a:off x="11821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28"/>
                <p:cNvSpPr/>
                <p:nvPr/>
              </p:nvSpPr>
              <p:spPr>
                <a:xfrm>
                  <a:off x="14017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28"/>
                <p:cNvSpPr/>
                <p:nvPr/>
              </p:nvSpPr>
              <p:spPr>
                <a:xfrm>
                  <a:off x="16212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8"/>
                <p:cNvSpPr/>
                <p:nvPr/>
              </p:nvSpPr>
              <p:spPr>
                <a:xfrm>
                  <a:off x="18401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8"/>
                <p:cNvSpPr/>
                <p:nvPr/>
              </p:nvSpPr>
              <p:spPr>
                <a:xfrm>
                  <a:off x="20596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28"/>
                <p:cNvSpPr/>
                <p:nvPr/>
              </p:nvSpPr>
              <p:spPr>
                <a:xfrm>
                  <a:off x="227925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28"/>
                <p:cNvSpPr/>
                <p:nvPr/>
              </p:nvSpPr>
              <p:spPr>
                <a:xfrm>
                  <a:off x="24988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28"/>
                <p:cNvSpPr/>
                <p:nvPr/>
              </p:nvSpPr>
              <p:spPr>
                <a:xfrm>
                  <a:off x="27184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28"/>
                <p:cNvSpPr/>
                <p:nvPr/>
              </p:nvSpPr>
              <p:spPr>
                <a:xfrm>
                  <a:off x="29379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28"/>
                <p:cNvSpPr/>
                <p:nvPr/>
              </p:nvSpPr>
              <p:spPr>
                <a:xfrm>
                  <a:off x="3156801"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28"/>
                <p:cNvSpPr/>
                <p:nvPr/>
              </p:nvSpPr>
              <p:spPr>
                <a:xfrm>
                  <a:off x="337637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28"/>
                <p:cNvSpPr/>
                <p:nvPr/>
              </p:nvSpPr>
              <p:spPr>
                <a:xfrm>
                  <a:off x="3595951"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28"/>
                <p:cNvSpPr/>
                <p:nvPr/>
              </p:nvSpPr>
              <p:spPr>
                <a:xfrm>
                  <a:off x="381552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28"/>
                <p:cNvSpPr/>
                <p:nvPr/>
              </p:nvSpPr>
              <p:spPr>
                <a:xfrm>
                  <a:off x="4035101"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28"/>
                <p:cNvSpPr/>
                <p:nvPr/>
              </p:nvSpPr>
              <p:spPr>
                <a:xfrm>
                  <a:off x="425467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28"/>
                <p:cNvSpPr/>
                <p:nvPr/>
              </p:nvSpPr>
              <p:spPr>
                <a:xfrm>
                  <a:off x="44735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28"/>
                <p:cNvSpPr/>
                <p:nvPr/>
              </p:nvSpPr>
              <p:spPr>
                <a:xfrm>
                  <a:off x="46931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28"/>
                <p:cNvSpPr/>
                <p:nvPr/>
              </p:nvSpPr>
              <p:spPr>
                <a:xfrm>
                  <a:off x="49126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28"/>
                <p:cNvSpPr/>
                <p:nvPr/>
              </p:nvSpPr>
              <p:spPr>
                <a:xfrm>
                  <a:off x="513225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28"/>
                <p:cNvSpPr/>
                <p:nvPr/>
              </p:nvSpPr>
              <p:spPr>
                <a:xfrm>
                  <a:off x="53518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28"/>
                <p:cNvSpPr/>
                <p:nvPr/>
              </p:nvSpPr>
              <p:spPr>
                <a:xfrm>
                  <a:off x="55714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28"/>
                <p:cNvSpPr/>
                <p:nvPr/>
              </p:nvSpPr>
              <p:spPr>
                <a:xfrm>
                  <a:off x="579022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28"/>
                <p:cNvSpPr/>
                <p:nvPr/>
              </p:nvSpPr>
              <p:spPr>
                <a:xfrm>
                  <a:off x="6009801"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28"/>
                <p:cNvSpPr/>
                <p:nvPr/>
              </p:nvSpPr>
              <p:spPr>
                <a:xfrm>
                  <a:off x="622937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28"/>
                <p:cNvSpPr/>
                <p:nvPr/>
              </p:nvSpPr>
              <p:spPr>
                <a:xfrm>
                  <a:off x="644895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28"/>
                <p:cNvSpPr/>
                <p:nvPr/>
              </p:nvSpPr>
              <p:spPr>
                <a:xfrm>
                  <a:off x="66685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28"/>
                <p:cNvSpPr/>
                <p:nvPr/>
              </p:nvSpPr>
              <p:spPr>
                <a:xfrm>
                  <a:off x="68881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28"/>
                <p:cNvSpPr/>
                <p:nvPr/>
              </p:nvSpPr>
              <p:spPr>
                <a:xfrm>
                  <a:off x="494228" y="526984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28"/>
                <p:cNvSpPr/>
                <p:nvPr/>
              </p:nvSpPr>
              <p:spPr>
                <a:xfrm>
                  <a:off x="494228" y="505026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28"/>
                <p:cNvSpPr/>
                <p:nvPr/>
              </p:nvSpPr>
              <p:spPr>
                <a:xfrm>
                  <a:off x="494228" y="483069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28"/>
                <p:cNvSpPr/>
                <p:nvPr/>
              </p:nvSpPr>
              <p:spPr>
                <a:xfrm>
                  <a:off x="494228" y="461111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28"/>
                <p:cNvSpPr/>
                <p:nvPr/>
              </p:nvSpPr>
              <p:spPr>
                <a:xfrm>
                  <a:off x="494228" y="439154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28"/>
                <p:cNvSpPr/>
                <p:nvPr/>
              </p:nvSpPr>
              <p:spPr>
                <a:xfrm>
                  <a:off x="494228" y="417196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28"/>
                <p:cNvSpPr/>
                <p:nvPr/>
              </p:nvSpPr>
              <p:spPr>
                <a:xfrm>
                  <a:off x="494228" y="3953141"/>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28"/>
                <p:cNvSpPr/>
                <p:nvPr/>
              </p:nvSpPr>
              <p:spPr>
                <a:xfrm>
                  <a:off x="494228" y="3733566"/>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28"/>
                <p:cNvSpPr/>
                <p:nvPr/>
              </p:nvSpPr>
              <p:spPr>
                <a:xfrm>
                  <a:off x="494228" y="3513991"/>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28"/>
                <p:cNvSpPr/>
                <p:nvPr/>
              </p:nvSpPr>
              <p:spPr>
                <a:xfrm>
                  <a:off x="494228" y="3294416"/>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28"/>
                <p:cNvSpPr/>
                <p:nvPr/>
              </p:nvSpPr>
              <p:spPr>
                <a:xfrm>
                  <a:off x="494228" y="3074841"/>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28"/>
                <p:cNvSpPr/>
                <p:nvPr/>
              </p:nvSpPr>
              <p:spPr>
                <a:xfrm>
                  <a:off x="494228" y="2855266"/>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28"/>
                <p:cNvSpPr/>
                <p:nvPr/>
              </p:nvSpPr>
              <p:spPr>
                <a:xfrm>
                  <a:off x="494228" y="263641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28"/>
                <p:cNvSpPr/>
                <p:nvPr/>
              </p:nvSpPr>
              <p:spPr>
                <a:xfrm>
                  <a:off x="494228" y="241684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28"/>
                <p:cNvSpPr/>
                <p:nvPr/>
              </p:nvSpPr>
              <p:spPr>
                <a:xfrm>
                  <a:off x="494228" y="219726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28"/>
                <p:cNvSpPr/>
                <p:nvPr/>
              </p:nvSpPr>
              <p:spPr>
                <a:xfrm>
                  <a:off x="494228" y="197769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28"/>
                <p:cNvSpPr/>
                <p:nvPr/>
              </p:nvSpPr>
              <p:spPr>
                <a:xfrm>
                  <a:off x="494228" y="175811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16" name="Google Shape;1516;p28"/>
            <p:cNvSpPr/>
            <p:nvPr/>
          </p:nvSpPr>
          <p:spPr>
            <a:xfrm>
              <a:off x="325" y="241425"/>
              <a:ext cx="561347" cy="4667224"/>
            </a:xfrm>
            <a:custGeom>
              <a:avLst/>
              <a:gdLst/>
              <a:ahLst/>
              <a:cxnLst/>
              <a:rect l="l" t="t" r="r" b="b"/>
              <a:pathLst>
                <a:path w="6049" h="77813" extrusionOk="0">
                  <a:moveTo>
                    <a:pt x="0" y="0"/>
                  </a:moveTo>
                  <a:lnTo>
                    <a:pt x="0" y="77813"/>
                  </a:lnTo>
                  <a:lnTo>
                    <a:pt x="6049" y="77813"/>
                  </a:lnTo>
                  <a:lnTo>
                    <a:pt x="6049" y="0"/>
                  </a:lnTo>
                  <a:close/>
                </a:path>
              </a:pathLst>
            </a:custGeom>
            <a:solidFill>
              <a:srgbClr val="212121">
                <a:alpha val="4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7" name="Google Shape;1517;p28"/>
            <p:cNvGrpSpPr/>
            <p:nvPr/>
          </p:nvGrpSpPr>
          <p:grpSpPr>
            <a:xfrm>
              <a:off x="8776514" y="609404"/>
              <a:ext cx="185853" cy="3917955"/>
              <a:chOff x="10246650" y="5212375"/>
              <a:chExt cx="85900" cy="1810850"/>
            </a:xfrm>
          </p:grpSpPr>
          <p:sp>
            <p:nvSpPr>
              <p:cNvPr id="1518" name="Google Shape;1518;p28"/>
              <p:cNvSpPr/>
              <p:nvPr/>
            </p:nvSpPr>
            <p:spPr>
              <a:xfrm>
                <a:off x="10246650" y="5212375"/>
                <a:ext cx="85900" cy="383000"/>
              </a:xfrm>
              <a:custGeom>
                <a:avLst/>
                <a:gdLst/>
                <a:ahLst/>
                <a:cxnLst/>
                <a:rect l="l" t="t" r="r" b="b"/>
                <a:pathLst>
                  <a:path w="3436" h="15320" extrusionOk="0">
                    <a:moveTo>
                      <a:pt x="1" y="0"/>
                    </a:moveTo>
                    <a:lnTo>
                      <a:pt x="1" y="15320"/>
                    </a:lnTo>
                    <a:cubicBezTo>
                      <a:pt x="1916" y="15320"/>
                      <a:pt x="3436" y="13800"/>
                      <a:pt x="3436" y="11946"/>
                    </a:cubicBezTo>
                    <a:lnTo>
                      <a:pt x="3436" y="3435"/>
                    </a:lnTo>
                    <a:cubicBezTo>
                      <a:pt x="3436" y="1520"/>
                      <a:pt x="1885" y="0"/>
                      <a:pt x="1" y="0"/>
                    </a:cubicBezTo>
                    <a:close/>
                  </a:path>
                </a:pathLst>
              </a:custGeom>
              <a:solidFill>
                <a:srgbClr val="EFC7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28"/>
              <p:cNvSpPr/>
              <p:nvPr/>
            </p:nvSpPr>
            <p:spPr>
              <a:xfrm>
                <a:off x="10246650" y="6147025"/>
                <a:ext cx="85900" cy="383025"/>
              </a:xfrm>
              <a:custGeom>
                <a:avLst/>
                <a:gdLst/>
                <a:ahLst/>
                <a:cxnLst/>
                <a:rect l="l" t="t" r="r" b="b"/>
                <a:pathLst>
                  <a:path w="3436" h="15321" extrusionOk="0">
                    <a:moveTo>
                      <a:pt x="1" y="1"/>
                    </a:moveTo>
                    <a:lnTo>
                      <a:pt x="1" y="15320"/>
                    </a:lnTo>
                    <a:cubicBezTo>
                      <a:pt x="1916" y="15320"/>
                      <a:pt x="3436" y="13801"/>
                      <a:pt x="3436" y="11946"/>
                    </a:cubicBezTo>
                    <a:lnTo>
                      <a:pt x="3436" y="3436"/>
                    </a:lnTo>
                    <a:cubicBezTo>
                      <a:pt x="3436" y="1521"/>
                      <a:pt x="1885" y="1"/>
                      <a:pt x="1" y="1"/>
                    </a:cubicBezTo>
                    <a:close/>
                  </a:path>
                </a:pathLst>
              </a:custGeom>
              <a:solidFill>
                <a:srgbClr val="EDE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28"/>
              <p:cNvSpPr/>
              <p:nvPr/>
            </p:nvSpPr>
            <p:spPr>
              <a:xfrm>
                <a:off x="10246650" y="5668300"/>
                <a:ext cx="85900" cy="383025"/>
              </a:xfrm>
              <a:custGeom>
                <a:avLst/>
                <a:gdLst/>
                <a:ahLst/>
                <a:cxnLst/>
                <a:rect l="l" t="t" r="r" b="b"/>
                <a:pathLst>
                  <a:path w="3436" h="15321" extrusionOk="0">
                    <a:moveTo>
                      <a:pt x="1" y="1"/>
                    </a:moveTo>
                    <a:lnTo>
                      <a:pt x="1" y="15320"/>
                    </a:lnTo>
                    <a:cubicBezTo>
                      <a:pt x="1916" y="15320"/>
                      <a:pt x="3436" y="13770"/>
                      <a:pt x="3436" y="11946"/>
                    </a:cubicBezTo>
                    <a:lnTo>
                      <a:pt x="3436" y="3435"/>
                    </a:lnTo>
                    <a:cubicBezTo>
                      <a:pt x="3436" y="1521"/>
                      <a:pt x="1885" y="1"/>
                      <a:pt x="1" y="1"/>
                    </a:cubicBezTo>
                    <a:close/>
                  </a:path>
                </a:pathLst>
              </a:custGeom>
              <a:solidFill>
                <a:srgbClr val="1B51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28"/>
              <p:cNvSpPr/>
              <p:nvPr/>
            </p:nvSpPr>
            <p:spPr>
              <a:xfrm>
                <a:off x="10246650" y="6640200"/>
                <a:ext cx="85900" cy="383025"/>
              </a:xfrm>
              <a:custGeom>
                <a:avLst/>
                <a:gdLst/>
                <a:ahLst/>
                <a:cxnLst/>
                <a:rect l="l" t="t" r="r" b="b"/>
                <a:pathLst>
                  <a:path w="3436" h="15321" extrusionOk="0">
                    <a:moveTo>
                      <a:pt x="1" y="1"/>
                    </a:moveTo>
                    <a:lnTo>
                      <a:pt x="1" y="15320"/>
                    </a:lnTo>
                    <a:cubicBezTo>
                      <a:pt x="1916" y="15320"/>
                      <a:pt x="3436" y="13800"/>
                      <a:pt x="3436" y="11916"/>
                    </a:cubicBezTo>
                    <a:lnTo>
                      <a:pt x="3436" y="3405"/>
                    </a:lnTo>
                    <a:cubicBezTo>
                      <a:pt x="3436" y="1520"/>
                      <a:pt x="1885" y="1"/>
                      <a:pt x="1" y="1"/>
                    </a:cubicBezTo>
                    <a:close/>
                  </a:path>
                </a:pathLst>
              </a:custGeom>
              <a:solidFill>
                <a:srgbClr val="1B51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22" name="Google Shape;1522;p28"/>
          <p:cNvSpPr txBox="1">
            <a:spLocks noGrp="1"/>
          </p:cNvSpPr>
          <p:nvPr>
            <p:ph type="title"/>
          </p:nvPr>
        </p:nvSpPr>
        <p:spPr>
          <a:xfrm>
            <a:off x="720000" y="411786"/>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523" name="Google Shape;1523;p28"/>
          <p:cNvSpPr txBox="1">
            <a:spLocks noGrp="1"/>
          </p:cNvSpPr>
          <p:nvPr>
            <p:ph type="subTitle" idx="1"/>
          </p:nvPr>
        </p:nvSpPr>
        <p:spPr>
          <a:xfrm>
            <a:off x="948411" y="2306746"/>
            <a:ext cx="22107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24" name="Google Shape;1524;p28"/>
          <p:cNvSpPr txBox="1">
            <a:spLocks noGrp="1"/>
          </p:cNvSpPr>
          <p:nvPr>
            <p:ph type="subTitle" idx="2"/>
          </p:nvPr>
        </p:nvSpPr>
        <p:spPr>
          <a:xfrm>
            <a:off x="3469099" y="2306746"/>
            <a:ext cx="22065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25" name="Google Shape;1525;p28"/>
          <p:cNvSpPr txBox="1">
            <a:spLocks noGrp="1"/>
          </p:cNvSpPr>
          <p:nvPr>
            <p:ph type="subTitle" idx="3"/>
          </p:nvPr>
        </p:nvSpPr>
        <p:spPr>
          <a:xfrm>
            <a:off x="6002800" y="2306746"/>
            <a:ext cx="21975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26" name="Google Shape;1526;p28"/>
          <p:cNvSpPr txBox="1">
            <a:spLocks noGrp="1"/>
          </p:cNvSpPr>
          <p:nvPr>
            <p:ph type="subTitle" idx="4"/>
          </p:nvPr>
        </p:nvSpPr>
        <p:spPr>
          <a:xfrm>
            <a:off x="948411" y="3880350"/>
            <a:ext cx="22107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27" name="Google Shape;1527;p28"/>
          <p:cNvSpPr txBox="1">
            <a:spLocks noGrp="1"/>
          </p:cNvSpPr>
          <p:nvPr>
            <p:ph type="subTitle" idx="5"/>
          </p:nvPr>
        </p:nvSpPr>
        <p:spPr>
          <a:xfrm>
            <a:off x="3469099" y="3880350"/>
            <a:ext cx="22065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28" name="Google Shape;1528;p28"/>
          <p:cNvSpPr txBox="1">
            <a:spLocks noGrp="1"/>
          </p:cNvSpPr>
          <p:nvPr>
            <p:ph type="subTitle" idx="6"/>
          </p:nvPr>
        </p:nvSpPr>
        <p:spPr>
          <a:xfrm>
            <a:off x="6002800" y="3880350"/>
            <a:ext cx="21975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29" name="Google Shape;1529;p28"/>
          <p:cNvSpPr txBox="1">
            <a:spLocks noGrp="1"/>
          </p:cNvSpPr>
          <p:nvPr>
            <p:ph type="subTitle" idx="7"/>
          </p:nvPr>
        </p:nvSpPr>
        <p:spPr>
          <a:xfrm>
            <a:off x="948411" y="2002775"/>
            <a:ext cx="2210700" cy="3780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BioRhyme"/>
                <a:ea typeface="BioRhyme"/>
                <a:cs typeface="BioRhyme"/>
                <a:sym typeface="BioRhym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530" name="Google Shape;1530;p28"/>
          <p:cNvSpPr txBox="1">
            <a:spLocks noGrp="1"/>
          </p:cNvSpPr>
          <p:nvPr>
            <p:ph type="subTitle" idx="8"/>
          </p:nvPr>
        </p:nvSpPr>
        <p:spPr>
          <a:xfrm>
            <a:off x="3469099" y="2002775"/>
            <a:ext cx="2206500" cy="3780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BioRhyme"/>
                <a:ea typeface="BioRhyme"/>
                <a:cs typeface="BioRhyme"/>
                <a:sym typeface="BioRhym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531" name="Google Shape;1531;p28"/>
          <p:cNvSpPr txBox="1">
            <a:spLocks noGrp="1"/>
          </p:cNvSpPr>
          <p:nvPr>
            <p:ph type="subTitle" idx="9"/>
          </p:nvPr>
        </p:nvSpPr>
        <p:spPr>
          <a:xfrm>
            <a:off x="6002800" y="2002775"/>
            <a:ext cx="2197500" cy="3780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BioRhyme"/>
                <a:ea typeface="BioRhyme"/>
                <a:cs typeface="BioRhyme"/>
                <a:sym typeface="BioRhym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532" name="Google Shape;1532;p28"/>
          <p:cNvSpPr txBox="1">
            <a:spLocks noGrp="1"/>
          </p:cNvSpPr>
          <p:nvPr>
            <p:ph type="subTitle" idx="13"/>
          </p:nvPr>
        </p:nvSpPr>
        <p:spPr>
          <a:xfrm>
            <a:off x="948411" y="3582737"/>
            <a:ext cx="2210700" cy="3780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BioRhyme"/>
                <a:ea typeface="BioRhyme"/>
                <a:cs typeface="BioRhyme"/>
                <a:sym typeface="BioRhym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533" name="Google Shape;1533;p28"/>
          <p:cNvSpPr txBox="1">
            <a:spLocks noGrp="1"/>
          </p:cNvSpPr>
          <p:nvPr>
            <p:ph type="subTitle" idx="14"/>
          </p:nvPr>
        </p:nvSpPr>
        <p:spPr>
          <a:xfrm>
            <a:off x="3469099" y="3582737"/>
            <a:ext cx="2206500" cy="3780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BioRhyme"/>
                <a:ea typeface="BioRhyme"/>
                <a:cs typeface="BioRhyme"/>
                <a:sym typeface="BioRhym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534" name="Google Shape;1534;p28"/>
          <p:cNvSpPr txBox="1">
            <a:spLocks noGrp="1"/>
          </p:cNvSpPr>
          <p:nvPr>
            <p:ph type="subTitle" idx="15"/>
          </p:nvPr>
        </p:nvSpPr>
        <p:spPr>
          <a:xfrm>
            <a:off x="6002800" y="3582737"/>
            <a:ext cx="2197500" cy="3780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latin typeface="BioRhyme"/>
                <a:ea typeface="BioRhyme"/>
                <a:cs typeface="BioRhyme"/>
                <a:sym typeface="BioRhym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p:cSld name="BLANK_1_1_1_1_1_1_1">
    <p:bg>
      <p:bgPr>
        <a:solidFill>
          <a:schemeClr val="accent1"/>
        </a:solidFill>
        <a:effectLst/>
      </p:bgPr>
    </p:bg>
    <p:spTree>
      <p:nvGrpSpPr>
        <p:cNvPr id="1" name="Shape 1658"/>
        <p:cNvGrpSpPr/>
        <p:nvPr/>
      </p:nvGrpSpPr>
      <p:grpSpPr>
        <a:xfrm>
          <a:off x="0" y="0"/>
          <a:ext cx="0" cy="0"/>
          <a:chOff x="0" y="0"/>
          <a:chExt cx="0" cy="0"/>
        </a:xfrm>
      </p:grpSpPr>
      <p:grpSp>
        <p:nvGrpSpPr>
          <p:cNvPr id="1659" name="Google Shape;1659;p31"/>
          <p:cNvGrpSpPr/>
          <p:nvPr/>
        </p:nvGrpSpPr>
        <p:grpSpPr>
          <a:xfrm>
            <a:off x="325" y="241425"/>
            <a:ext cx="8962042" cy="4667237"/>
            <a:chOff x="325" y="241425"/>
            <a:chExt cx="8962042" cy="4667237"/>
          </a:xfrm>
        </p:grpSpPr>
        <p:grpSp>
          <p:nvGrpSpPr>
            <p:cNvPr id="1660" name="Google Shape;1660;p31"/>
            <p:cNvGrpSpPr/>
            <p:nvPr/>
          </p:nvGrpSpPr>
          <p:grpSpPr>
            <a:xfrm>
              <a:off x="325" y="241426"/>
              <a:ext cx="8778193" cy="4667235"/>
              <a:chOff x="-32311" y="241426"/>
              <a:chExt cx="8778193" cy="4667235"/>
            </a:xfrm>
          </p:grpSpPr>
          <p:sp>
            <p:nvSpPr>
              <p:cNvPr id="1661" name="Google Shape;1661;p31"/>
              <p:cNvSpPr/>
              <p:nvPr/>
            </p:nvSpPr>
            <p:spPr>
              <a:xfrm>
                <a:off x="-32311" y="241500"/>
                <a:ext cx="8778193" cy="4667162"/>
              </a:xfrm>
              <a:custGeom>
                <a:avLst/>
                <a:gdLst/>
                <a:ahLst/>
                <a:cxnLst/>
                <a:rect l="l" t="t" r="r" b="b"/>
                <a:pathLst>
                  <a:path w="284960" h="189973" extrusionOk="0">
                    <a:moveTo>
                      <a:pt x="0" y="0"/>
                    </a:moveTo>
                    <a:lnTo>
                      <a:pt x="0" y="189972"/>
                    </a:lnTo>
                    <a:lnTo>
                      <a:pt x="284960" y="189972"/>
                    </a:lnTo>
                    <a:lnTo>
                      <a:pt x="2849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2" name="Google Shape;1662;p31"/>
              <p:cNvGrpSpPr/>
              <p:nvPr/>
            </p:nvGrpSpPr>
            <p:grpSpPr>
              <a:xfrm>
                <a:off x="-32311" y="241426"/>
                <a:ext cx="8769379" cy="4666945"/>
                <a:chOff x="494228" y="1558071"/>
                <a:chExt cx="6583124" cy="3909974"/>
              </a:xfrm>
            </p:grpSpPr>
            <p:sp>
              <p:nvSpPr>
                <p:cNvPr id="1663" name="Google Shape;1663;p31"/>
                <p:cNvSpPr/>
                <p:nvPr/>
              </p:nvSpPr>
              <p:spPr>
                <a:xfrm>
                  <a:off x="7429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31"/>
                <p:cNvSpPr/>
                <p:nvPr/>
              </p:nvSpPr>
              <p:spPr>
                <a:xfrm>
                  <a:off x="96255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31"/>
                <p:cNvSpPr/>
                <p:nvPr/>
              </p:nvSpPr>
              <p:spPr>
                <a:xfrm>
                  <a:off x="11821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31"/>
                <p:cNvSpPr/>
                <p:nvPr/>
              </p:nvSpPr>
              <p:spPr>
                <a:xfrm>
                  <a:off x="14017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31"/>
                <p:cNvSpPr/>
                <p:nvPr/>
              </p:nvSpPr>
              <p:spPr>
                <a:xfrm>
                  <a:off x="16212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31"/>
                <p:cNvSpPr/>
                <p:nvPr/>
              </p:nvSpPr>
              <p:spPr>
                <a:xfrm>
                  <a:off x="18401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31"/>
                <p:cNvSpPr/>
                <p:nvPr/>
              </p:nvSpPr>
              <p:spPr>
                <a:xfrm>
                  <a:off x="20596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31"/>
                <p:cNvSpPr/>
                <p:nvPr/>
              </p:nvSpPr>
              <p:spPr>
                <a:xfrm>
                  <a:off x="227925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31"/>
                <p:cNvSpPr/>
                <p:nvPr/>
              </p:nvSpPr>
              <p:spPr>
                <a:xfrm>
                  <a:off x="24988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31"/>
                <p:cNvSpPr/>
                <p:nvPr/>
              </p:nvSpPr>
              <p:spPr>
                <a:xfrm>
                  <a:off x="27184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31"/>
                <p:cNvSpPr/>
                <p:nvPr/>
              </p:nvSpPr>
              <p:spPr>
                <a:xfrm>
                  <a:off x="29379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31"/>
                <p:cNvSpPr/>
                <p:nvPr/>
              </p:nvSpPr>
              <p:spPr>
                <a:xfrm>
                  <a:off x="3156801"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31"/>
                <p:cNvSpPr/>
                <p:nvPr/>
              </p:nvSpPr>
              <p:spPr>
                <a:xfrm>
                  <a:off x="337637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31"/>
                <p:cNvSpPr/>
                <p:nvPr/>
              </p:nvSpPr>
              <p:spPr>
                <a:xfrm>
                  <a:off x="3595951"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31"/>
                <p:cNvSpPr/>
                <p:nvPr/>
              </p:nvSpPr>
              <p:spPr>
                <a:xfrm>
                  <a:off x="381552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31"/>
                <p:cNvSpPr/>
                <p:nvPr/>
              </p:nvSpPr>
              <p:spPr>
                <a:xfrm>
                  <a:off x="4035101"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31"/>
                <p:cNvSpPr/>
                <p:nvPr/>
              </p:nvSpPr>
              <p:spPr>
                <a:xfrm>
                  <a:off x="425467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31"/>
                <p:cNvSpPr/>
                <p:nvPr/>
              </p:nvSpPr>
              <p:spPr>
                <a:xfrm>
                  <a:off x="44735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31"/>
                <p:cNvSpPr/>
                <p:nvPr/>
              </p:nvSpPr>
              <p:spPr>
                <a:xfrm>
                  <a:off x="46931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31"/>
                <p:cNvSpPr/>
                <p:nvPr/>
              </p:nvSpPr>
              <p:spPr>
                <a:xfrm>
                  <a:off x="49126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31"/>
                <p:cNvSpPr/>
                <p:nvPr/>
              </p:nvSpPr>
              <p:spPr>
                <a:xfrm>
                  <a:off x="513225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31"/>
                <p:cNvSpPr/>
                <p:nvPr/>
              </p:nvSpPr>
              <p:spPr>
                <a:xfrm>
                  <a:off x="53518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31"/>
                <p:cNvSpPr/>
                <p:nvPr/>
              </p:nvSpPr>
              <p:spPr>
                <a:xfrm>
                  <a:off x="55714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31"/>
                <p:cNvSpPr/>
                <p:nvPr/>
              </p:nvSpPr>
              <p:spPr>
                <a:xfrm>
                  <a:off x="579022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31"/>
                <p:cNvSpPr/>
                <p:nvPr/>
              </p:nvSpPr>
              <p:spPr>
                <a:xfrm>
                  <a:off x="6009801"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31"/>
                <p:cNvSpPr/>
                <p:nvPr/>
              </p:nvSpPr>
              <p:spPr>
                <a:xfrm>
                  <a:off x="622937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31"/>
                <p:cNvSpPr/>
                <p:nvPr/>
              </p:nvSpPr>
              <p:spPr>
                <a:xfrm>
                  <a:off x="644895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31"/>
                <p:cNvSpPr/>
                <p:nvPr/>
              </p:nvSpPr>
              <p:spPr>
                <a:xfrm>
                  <a:off x="66685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31"/>
                <p:cNvSpPr/>
                <p:nvPr/>
              </p:nvSpPr>
              <p:spPr>
                <a:xfrm>
                  <a:off x="68881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31"/>
                <p:cNvSpPr/>
                <p:nvPr/>
              </p:nvSpPr>
              <p:spPr>
                <a:xfrm>
                  <a:off x="494228" y="526984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31"/>
                <p:cNvSpPr/>
                <p:nvPr/>
              </p:nvSpPr>
              <p:spPr>
                <a:xfrm>
                  <a:off x="494228" y="505026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31"/>
                <p:cNvSpPr/>
                <p:nvPr/>
              </p:nvSpPr>
              <p:spPr>
                <a:xfrm>
                  <a:off x="494228" y="483069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31"/>
                <p:cNvSpPr/>
                <p:nvPr/>
              </p:nvSpPr>
              <p:spPr>
                <a:xfrm>
                  <a:off x="494228" y="461111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31"/>
                <p:cNvSpPr/>
                <p:nvPr/>
              </p:nvSpPr>
              <p:spPr>
                <a:xfrm>
                  <a:off x="494228" y="439154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31"/>
                <p:cNvSpPr/>
                <p:nvPr/>
              </p:nvSpPr>
              <p:spPr>
                <a:xfrm>
                  <a:off x="494228" y="417196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31"/>
                <p:cNvSpPr/>
                <p:nvPr/>
              </p:nvSpPr>
              <p:spPr>
                <a:xfrm>
                  <a:off x="494228" y="3953141"/>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31"/>
                <p:cNvSpPr/>
                <p:nvPr/>
              </p:nvSpPr>
              <p:spPr>
                <a:xfrm>
                  <a:off x="494228" y="3733566"/>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31"/>
                <p:cNvSpPr/>
                <p:nvPr/>
              </p:nvSpPr>
              <p:spPr>
                <a:xfrm>
                  <a:off x="494228" y="3513991"/>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31"/>
                <p:cNvSpPr/>
                <p:nvPr/>
              </p:nvSpPr>
              <p:spPr>
                <a:xfrm>
                  <a:off x="494228" y="3294416"/>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31"/>
                <p:cNvSpPr/>
                <p:nvPr/>
              </p:nvSpPr>
              <p:spPr>
                <a:xfrm>
                  <a:off x="494228" y="3074841"/>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31"/>
                <p:cNvSpPr/>
                <p:nvPr/>
              </p:nvSpPr>
              <p:spPr>
                <a:xfrm>
                  <a:off x="494228" y="2855266"/>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1"/>
                <p:cNvSpPr/>
                <p:nvPr/>
              </p:nvSpPr>
              <p:spPr>
                <a:xfrm>
                  <a:off x="494228" y="263641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1"/>
                <p:cNvSpPr/>
                <p:nvPr/>
              </p:nvSpPr>
              <p:spPr>
                <a:xfrm>
                  <a:off x="494228" y="241684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1"/>
                <p:cNvSpPr/>
                <p:nvPr/>
              </p:nvSpPr>
              <p:spPr>
                <a:xfrm>
                  <a:off x="494228" y="219726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31"/>
                <p:cNvSpPr/>
                <p:nvPr/>
              </p:nvSpPr>
              <p:spPr>
                <a:xfrm>
                  <a:off x="494228" y="197769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31"/>
                <p:cNvSpPr/>
                <p:nvPr/>
              </p:nvSpPr>
              <p:spPr>
                <a:xfrm>
                  <a:off x="494228" y="175811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709" name="Google Shape;1709;p31"/>
            <p:cNvSpPr/>
            <p:nvPr/>
          </p:nvSpPr>
          <p:spPr>
            <a:xfrm>
              <a:off x="325" y="241425"/>
              <a:ext cx="561347" cy="4667224"/>
            </a:xfrm>
            <a:custGeom>
              <a:avLst/>
              <a:gdLst/>
              <a:ahLst/>
              <a:cxnLst/>
              <a:rect l="l" t="t" r="r" b="b"/>
              <a:pathLst>
                <a:path w="6049" h="77813" extrusionOk="0">
                  <a:moveTo>
                    <a:pt x="0" y="0"/>
                  </a:moveTo>
                  <a:lnTo>
                    <a:pt x="0" y="77813"/>
                  </a:lnTo>
                  <a:lnTo>
                    <a:pt x="6049" y="77813"/>
                  </a:lnTo>
                  <a:lnTo>
                    <a:pt x="6049" y="0"/>
                  </a:lnTo>
                  <a:close/>
                </a:path>
              </a:pathLst>
            </a:custGeom>
            <a:solidFill>
              <a:srgbClr val="212121">
                <a:alpha val="4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0" name="Google Shape;1710;p31"/>
            <p:cNvGrpSpPr/>
            <p:nvPr/>
          </p:nvGrpSpPr>
          <p:grpSpPr>
            <a:xfrm>
              <a:off x="8776514" y="609404"/>
              <a:ext cx="185853" cy="3917955"/>
              <a:chOff x="10246650" y="5212375"/>
              <a:chExt cx="85900" cy="1810850"/>
            </a:xfrm>
          </p:grpSpPr>
          <p:sp>
            <p:nvSpPr>
              <p:cNvPr id="1711" name="Google Shape;1711;p31"/>
              <p:cNvSpPr/>
              <p:nvPr/>
            </p:nvSpPr>
            <p:spPr>
              <a:xfrm>
                <a:off x="10246650" y="5212375"/>
                <a:ext cx="85900" cy="383000"/>
              </a:xfrm>
              <a:custGeom>
                <a:avLst/>
                <a:gdLst/>
                <a:ahLst/>
                <a:cxnLst/>
                <a:rect l="l" t="t" r="r" b="b"/>
                <a:pathLst>
                  <a:path w="3436" h="15320" extrusionOk="0">
                    <a:moveTo>
                      <a:pt x="1" y="0"/>
                    </a:moveTo>
                    <a:lnTo>
                      <a:pt x="1" y="15320"/>
                    </a:lnTo>
                    <a:cubicBezTo>
                      <a:pt x="1916" y="15320"/>
                      <a:pt x="3436" y="13800"/>
                      <a:pt x="3436" y="11946"/>
                    </a:cubicBezTo>
                    <a:lnTo>
                      <a:pt x="3436" y="3435"/>
                    </a:lnTo>
                    <a:cubicBezTo>
                      <a:pt x="3436" y="1520"/>
                      <a:pt x="1885" y="0"/>
                      <a:pt x="1" y="0"/>
                    </a:cubicBezTo>
                    <a:close/>
                  </a:path>
                </a:pathLst>
              </a:custGeom>
              <a:solidFill>
                <a:srgbClr val="EFC7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1"/>
              <p:cNvSpPr/>
              <p:nvPr/>
            </p:nvSpPr>
            <p:spPr>
              <a:xfrm>
                <a:off x="10246650" y="6147025"/>
                <a:ext cx="85900" cy="383025"/>
              </a:xfrm>
              <a:custGeom>
                <a:avLst/>
                <a:gdLst/>
                <a:ahLst/>
                <a:cxnLst/>
                <a:rect l="l" t="t" r="r" b="b"/>
                <a:pathLst>
                  <a:path w="3436" h="15321" extrusionOk="0">
                    <a:moveTo>
                      <a:pt x="1" y="1"/>
                    </a:moveTo>
                    <a:lnTo>
                      <a:pt x="1" y="15320"/>
                    </a:lnTo>
                    <a:cubicBezTo>
                      <a:pt x="1916" y="15320"/>
                      <a:pt x="3436" y="13801"/>
                      <a:pt x="3436" y="11946"/>
                    </a:cubicBezTo>
                    <a:lnTo>
                      <a:pt x="3436" y="3436"/>
                    </a:lnTo>
                    <a:cubicBezTo>
                      <a:pt x="3436" y="1521"/>
                      <a:pt x="1885" y="1"/>
                      <a:pt x="1" y="1"/>
                    </a:cubicBezTo>
                    <a:close/>
                  </a:path>
                </a:pathLst>
              </a:custGeom>
              <a:solidFill>
                <a:srgbClr val="EDE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1"/>
              <p:cNvSpPr/>
              <p:nvPr/>
            </p:nvSpPr>
            <p:spPr>
              <a:xfrm>
                <a:off x="10246650" y="5668300"/>
                <a:ext cx="85900" cy="383025"/>
              </a:xfrm>
              <a:custGeom>
                <a:avLst/>
                <a:gdLst/>
                <a:ahLst/>
                <a:cxnLst/>
                <a:rect l="l" t="t" r="r" b="b"/>
                <a:pathLst>
                  <a:path w="3436" h="15321" extrusionOk="0">
                    <a:moveTo>
                      <a:pt x="1" y="1"/>
                    </a:moveTo>
                    <a:lnTo>
                      <a:pt x="1" y="15320"/>
                    </a:lnTo>
                    <a:cubicBezTo>
                      <a:pt x="1916" y="15320"/>
                      <a:pt x="3436" y="13770"/>
                      <a:pt x="3436" y="11946"/>
                    </a:cubicBezTo>
                    <a:lnTo>
                      <a:pt x="3436" y="3435"/>
                    </a:lnTo>
                    <a:cubicBezTo>
                      <a:pt x="3436" y="1521"/>
                      <a:pt x="1885" y="1"/>
                      <a:pt x="1" y="1"/>
                    </a:cubicBezTo>
                    <a:close/>
                  </a:path>
                </a:pathLst>
              </a:custGeom>
              <a:solidFill>
                <a:srgbClr val="1B51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1"/>
              <p:cNvSpPr/>
              <p:nvPr/>
            </p:nvSpPr>
            <p:spPr>
              <a:xfrm>
                <a:off x="10246650" y="6640200"/>
                <a:ext cx="85900" cy="383025"/>
              </a:xfrm>
              <a:custGeom>
                <a:avLst/>
                <a:gdLst/>
                <a:ahLst/>
                <a:cxnLst/>
                <a:rect l="l" t="t" r="r" b="b"/>
                <a:pathLst>
                  <a:path w="3436" h="15321" extrusionOk="0">
                    <a:moveTo>
                      <a:pt x="1" y="1"/>
                    </a:moveTo>
                    <a:lnTo>
                      <a:pt x="1" y="15320"/>
                    </a:lnTo>
                    <a:cubicBezTo>
                      <a:pt x="1916" y="15320"/>
                      <a:pt x="3436" y="13800"/>
                      <a:pt x="3436" y="11916"/>
                    </a:cubicBezTo>
                    <a:lnTo>
                      <a:pt x="3436" y="3405"/>
                    </a:lnTo>
                    <a:cubicBezTo>
                      <a:pt x="3436" y="1520"/>
                      <a:pt x="1885" y="1"/>
                      <a:pt x="1" y="1"/>
                    </a:cubicBezTo>
                    <a:close/>
                  </a:path>
                </a:pathLst>
              </a:custGeom>
              <a:solidFill>
                <a:srgbClr val="1B51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1">
  <p:cSld name="BLANK_1_1_1_1_1_1_1_1">
    <p:bg>
      <p:bgPr>
        <a:solidFill>
          <a:schemeClr val="accent1"/>
        </a:solidFill>
        <a:effectLst/>
      </p:bgPr>
    </p:bg>
    <p:spTree>
      <p:nvGrpSpPr>
        <p:cNvPr id="1" name="Shape 1715"/>
        <p:cNvGrpSpPr/>
        <p:nvPr/>
      </p:nvGrpSpPr>
      <p:grpSpPr>
        <a:xfrm>
          <a:off x="0" y="0"/>
          <a:ext cx="0" cy="0"/>
          <a:chOff x="0" y="0"/>
          <a:chExt cx="0" cy="0"/>
        </a:xfrm>
      </p:grpSpPr>
      <p:grpSp>
        <p:nvGrpSpPr>
          <p:cNvPr id="1716" name="Google Shape;1716;p32"/>
          <p:cNvGrpSpPr/>
          <p:nvPr/>
        </p:nvGrpSpPr>
        <p:grpSpPr>
          <a:xfrm>
            <a:off x="325" y="241425"/>
            <a:ext cx="8962042" cy="4667237"/>
            <a:chOff x="325" y="241425"/>
            <a:chExt cx="8962042" cy="4667237"/>
          </a:xfrm>
        </p:grpSpPr>
        <p:grpSp>
          <p:nvGrpSpPr>
            <p:cNvPr id="1717" name="Google Shape;1717;p32"/>
            <p:cNvGrpSpPr/>
            <p:nvPr/>
          </p:nvGrpSpPr>
          <p:grpSpPr>
            <a:xfrm>
              <a:off x="325" y="241426"/>
              <a:ext cx="8778193" cy="4667235"/>
              <a:chOff x="-32311" y="241426"/>
              <a:chExt cx="8778193" cy="4667235"/>
            </a:xfrm>
          </p:grpSpPr>
          <p:sp>
            <p:nvSpPr>
              <p:cNvPr id="1718" name="Google Shape;1718;p32"/>
              <p:cNvSpPr/>
              <p:nvPr/>
            </p:nvSpPr>
            <p:spPr>
              <a:xfrm>
                <a:off x="-32311" y="241500"/>
                <a:ext cx="8778193" cy="4667162"/>
              </a:xfrm>
              <a:custGeom>
                <a:avLst/>
                <a:gdLst/>
                <a:ahLst/>
                <a:cxnLst/>
                <a:rect l="l" t="t" r="r" b="b"/>
                <a:pathLst>
                  <a:path w="284960" h="189973" extrusionOk="0">
                    <a:moveTo>
                      <a:pt x="0" y="0"/>
                    </a:moveTo>
                    <a:lnTo>
                      <a:pt x="0" y="189972"/>
                    </a:lnTo>
                    <a:lnTo>
                      <a:pt x="284960" y="189972"/>
                    </a:lnTo>
                    <a:lnTo>
                      <a:pt x="2849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9" name="Google Shape;1719;p32"/>
              <p:cNvGrpSpPr/>
              <p:nvPr/>
            </p:nvGrpSpPr>
            <p:grpSpPr>
              <a:xfrm>
                <a:off x="-32311" y="241426"/>
                <a:ext cx="8769379" cy="4666945"/>
                <a:chOff x="494228" y="1558071"/>
                <a:chExt cx="6583124" cy="3909974"/>
              </a:xfrm>
            </p:grpSpPr>
            <p:sp>
              <p:nvSpPr>
                <p:cNvPr id="1720" name="Google Shape;1720;p32"/>
                <p:cNvSpPr/>
                <p:nvPr/>
              </p:nvSpPr>
              <p:spPr>
                <a:xfrm>
                  <a:off x="7429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2"/>
                <p:cNvSpPr/>
                <p:nvPr/>
              </p:nvSpPr>
              <p:spPr>
                <a:xfrm>
                  <a:off x="96255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2"/>
                <p:cNvSpPr/>
                <p:nvPr/>
              </p:nvSpPr>
              <p:spPr>
                <a:xfrm>
                  <a:off x="11821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32"/>
                <p:cNvSpPr/>
                <p:nvPr/>
              </p:nvSpPr>
              <p:spPr>
                <a:xfrm>
                  <a:off x="14017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32"/>
                <p:cNvSpPr/>
                <p:nvPr/>
              </p:nvSpPr>
              <p:spPr>
                <a:xfrm>
                  <a:off x="16212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2"/>
                <p:cNvSpPr/>
                <p:nvPr/>
              </p:nvSpPr>
              <p:spPr>
                <a:xfrm>
                  <a:off x="18401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2"/>
                <p:cNvSpPr/>
                <p:nvPr/>
              </p:nvSpPr>
              <p:spPr>
                <a:xfrm>
                  <a:off x="20596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2"/>
                <p:cNvSpPr/>
                <p:nvPr/>
              </p:nvSpPr>
              <p:spPr>
                <a:xfrm>
                  <a:off x="227925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2"/>
                <p:cNvSpPr/>
                <p:nvPr/>
              </p:nvSpPr>
              <p:spPr>
                <a:xfrm>
                  <a:off x="24988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2"/>
                <p:cNvSpPr/>
                <p:nvPr/>
              </p:nvSpPr>
              <p:spPr>
                <a:xfrm>
                  <a:off x="27184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2"/>
                <p:cNvSpPr/>
                <p:nvPr/>
              </p:nvSpPr>
              <p:spPr>
                <a:xfrm>
                  <a:off x="29379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2"/>
                <p:cNvSpPr/>
                <p:nvPr/>
              </p:nvSpPr>
              <p:spPr>
                <a:xfrm>
                  <a:off x="3156801"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2"/>
                <p:cNvSpPr/>
                <p:nvPr/>
              </p:nvSpPr>
              <p:spPr>
                <a:xfrm>
                  <a:off x="337637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2"/>
                <p:cNvSpPr/>
                <p:nvPr/>
              </p:nvSpPr>
              <p:spPr>
                <a:xfrm>
                  <a:off x="3595951"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2"/>
                <p:cNvSpPr/>
                <p:nvPr/>
              </p:nvSpPr>
              <p:spPr>
                <a:xfrm>
                  <a:off x="381552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2"/>
                <p:cNvSpPr/>
                <p:nvPr/>
              </p:nvSpPr>
              <p:spPr>
                <a:xfrm>
                  <a:off x="4035101"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2"/>
                <p:cNvSpPr/>
                <p:nvPr/>
              </p:nvSpPr>
              <p:spPr>
                <a:xfrm>
                  <a:off x="425467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32"/>
                <p:cNvSpPr/>
                <p:nvPr/>
              </p:nvSpPr>
              <p:spPr>
                <a:xfrm>
                  <a:off x="44735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2"/>
                <p:cNvSpPr/>
                <p:nvPr/>
              </p:nvSpPr>
              <p:spPr>
                <a:xfrm>
                  <a:off x="46931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32"/>
                <p:cNvSpPr/>
                <p:nvPr/>
              </p:nvSpPr>
              <p:spPr>
                <a:xfrm>
                  <a:off x="49126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2"/>
                <p:cNvSpPr/>
                <p:nvPr/>
              </p:nvSpPr>
              <p:spPr>
                <a:xfrm>
                  <a:off x="513225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2"/>
                <p:cNvSpPr/>
                <p:nvPr/>
              </p:nvSpPr>
              <p:spPr>
                <a:xfrm>
                  <a:off x="53518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2"/>
                <p:cNvSpPr/>
                <p:nvPr/>
              </p:nvSpPr>
              <p:spPr>
                <a:xfrm>
                  <a:off x="55714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2"/>
                <p:cNvSpPr/>
                <p:nvPr/>
              </p:nvSpPr>
              <p:spPr>
                <a:xfrm>
                  <a:off x="579022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32"/>
                <p:cNvSpPr/>
                <p:nvPr/>
              </p:nvSpPr>
              <p:spPr>
                <a:xfrm>
                  <a:off x="6009801"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32"/>
                <p:cNvSpPr/>
                <p:nvPr/>
              </p:nvSpPr>
              <p:spPr>
                <a:xfrm>
                  <a:off x="622937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32"/>
                <p:cNvSpPr/>
                <p:nvPr/>
              </p:nvSpPr>
              <p:spPr>
                <a:xfrm>
                  <a:off x="644895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2"/>
                <p:cNvSpPr/>
                <p:nvPr/>
              </p:nvSpPr>
              <p:spPr>
                <a:xfrm>
                  <a:off x="66685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32"/>
                <p:cNvSpPr/>
                <p:nvPr/>
              </p:nvSpPr>
              <p:spPr>
                <a:xfrm>
                  <a:off x="68881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32"/>
                <p:cNvSpPr/>
                <p:nvPr/>
              </p:nvSpPr>
              <p:spPr>
                <a:xfrm>
                  <a:off x="494228" y="526984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2"/>
                <p:cNvSpPr/>
                <p:nvPr/>
              </p:nvSpPr>
              <p:spPr>
                <a:xfrm>
                  <a:off x="494228" y="505026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2"/>
                <p:cNvSpPr/>
                <p:nvPr/>
              </p:nvSpPr>
              <p:spPr>
                <a:xfrm>
                  <a:off x="494228" y="483069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2"/>
                <p:cNvSpPr/>
                <p:nvPr/>
              </p:nvSpPr>
              <p:spPr>
                <a:xfrm>
                  <a:off x="494228" y="461111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2"/>
                <p:cNvSpPr/>
                <p:nvPr/>
              </p:nvSpPr>
              <p:spPr>
                <a:xfrm>
                  <a:off x="494228" y="439154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32"/>
                <p:cNvSpPr/>
                <p:nvPr/>
              </p:nvSpPr>
              <p:spPr>
                <a:xfrm>
                  <a:off x="494228" y="417196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2"/>
                <p:cNvSpPr/>
                <p:nvPr/>
              </p:nvSpPr>
              <p:spPr>
                <a:xfrm>
                  <a:off x="494228" y="3953141"/>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2"/>
                <p:cNvSpPr/>
                <p:nvPr/>
              </p:nvSpPr>
              <p:spPr>
                <a:xfrm>
                  <a:off x="494228" y="3733566"/>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2"/>
                <p:cNvSpPr/>
                <p:nvPr/>
              </p:nvSpPr>
              <p:spPr>
                <a:xfrm>
                  <a:off x="494228" y="3513991"/>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2"/>
                <p:cNvSpPr/>
                <p:nvPr/>
              </p:nvSpPr>
              <p:spPr>
                <a:xfrm>
                  <a:off x="494228" y="3294416"/>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2"/>
                <p:cNvSpPr/>
                <p:nvPr/>
              </p:nvSpPr>
              <p:spPr>
                <a:xfrm>
                  <a:off x="494228" y="3074841"/>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2"/>
                <p:cNvSpPr/>
                <p:nvPr/>
              </p:nvSpPr>
              <p:spPr>
                <a:xfrm>
                  <a:off x="494228" y="2855266"/>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2"/>
                <p:cNvSpPr/>
                <p:nvPr/>
              </p:nvSpPr>
              <p:spPr>
                <a:xfrm>
                  <a:off x="494228" y="263641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2"/>
                <p:cNvSpPr/>
                <p:nvPr/>
              </p:nvSpPr>
              <p:spPr>
                <a:xfrm>
                  <a:off x="494228" y="241684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2"/>
                <p:cNvSpPr/>
                <p:nvPr/>
              </p:nvSpPr>
              <p:spPr>
                <a:xfrm>
                  <a:off x="494228" y="219726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32"/>
                <p:cNvSpPr/>
                <p:nvPr/>
              </p:nvSpPr>
              <p:spPr>
                <a:xfrm>
                  <a:off x="494228" y="197769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32"/>
                <p:cNvSpPr/>
                <p:nvPr/>
              </p:nvSpPr>
              <p:spPr>
                <a:xfrm>
                  <a:off x="494228" y="175811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766" name="Google Shape;1766;p32"/>
            <p:cNvSpPr/>
            <p:nvPr/>
          </p:nvSpPr>
          <p:spPr>
            <a:xfrm>
              <a:off x="325" y="241425"/>
              <a:ext cx="561347" cy="4667224"/>
            </a:xfrm>
            <a:custGeom>
              <a:avLst/>
              <a:gdLst/>
              <a:ahLst/>
              <a:cxnLst/>
              <a:rect l="l" t="t" r="r" b="b"/>
              <a:pathLst>
                <a:path w="6049" h="77813" extrusionOk="0">
                  <a:moveTo>
                    <a:pt x="0" y="0"/>
                  </a:moveTo>
                  <a:lnTo>
                    <a:pt x="0" y="77813"/>
                  </a:lnTo>
                  <a:lnTo>
                    <a:pt x="6049" y="77813"/>
                  </a:lnTo>
                  <a:lnTo>
                    <a:pt x="6049" y="0"/>
                  </a:lnTo>
                  <a:close/>
                </a:path>
              </a:pathLst>
            </a:custGeom>
            <a:solidFill>
              <a:srgbClr val="212121">
                <a:alpha val="4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7" name="Google Shape;1767;p32"/>
            <p:cNvGrpSpPr/>
            <p:nvPr/>
          </p:nvGrpSpPr>
          <p:grpSpPr>
            <a:xfrm>
              <a:off x="8776514" y="609404"/>
              <a:ext cx="185853" cy="3917955"/>
              <a:chOff x="10246650" y="5212375"/>
              <a:chExt cx="85900" cy="1810850"/>
            </a:xfrm>
          </p:grpSpPr>
          <p:sp>
            <p:nvSpPr>
              <p:cNvPr id="1768" name="Google Shape;1768;p32"/>
              <p:cNvSpPr/>
              <p:nvPr/>
            </p:nvSpPr>
            <p:spPr>
              <a:xfrm>
                <a:off x="10246650" y="5212375"/>
                <a:ext cx="85900" cy="383000"/>
              </a:xfrm>
              <a:custGeom>
                <a:avLst/>
                <a:gdLst/>
                <a:ahLst/>
                <a:cxnLst/>
                <a:rect l="l" t="t" r="r" b="b"/>
                <a:pathLst>
                  <a:path w="3436" h="15320" extrusionOk="0">
                    <a:moveTo>
                      <a:pt x="1" y="0"/>
                    </a:moveTo>
                    <a:lnTo>
                      <a:pt x="1" y="15320"/>
                    </a:lnTo>
                    <a:cubicBezTo>
                      <a:pt x="1916" y="15320"/>
                      <a:pt x="3436" y="13800"/>
                      <a:pt x="3436" y="11946"/>
                    </a:cubicBezTo>
                    <a:lnTo>
                      <a:pt x="3436" y="3435"/>
                    </a:lnTo>
                    <a:cubicBezTo>
                      <a:pt x="3436" y="1520"/>
                      <a:pt x="1885" y="0"/>
                      <a:pt x="1" y="0"/>
                    </a:cubicBezTo>
                    <a:close/>
                  </a:path>
                </a:pathLst>
              </a:custGeom>
              <a:solidFill>
                <a:srgbClr val="EFC7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32"/>
              <p:cNvSpPr/>
              <p:nvPr/>
            </p:nvSpPr>
            <p:spPr>
              <a:xfrm>
                <a:off x="10246650" y="6147025"/>
                <a:ext cx="85900" cy="383025"/>
              </a:xfrm>
              <a:custGeom>
                <a:avLst/>
                <a:gdLst/>
                <a:ahLst/>
                <a:cxnLst/>
                <a:rect l="l" t="t" r="r" b="b"/>
                <a:pathLst>
                  <a:path w="3436" h="15321" extrusionOk="0">
                    <a:moveTo>
                      <a:pt x="1" y="1"/>
                    </a:moveTo>
                    <a:lnTo>
                      <a:pt x="1" y="15320"/>
                    </a:lnTo>
                    <a:cubicBezTo>
                      <a:pt x="1916" y="15320"/>
                      <a:pt x="3436" y="13801"/>
                      <a:pt x="3436" y="11946"/>
                    </a:cubicBezTo>
                    <a:lnTo>
                      <a:pt x="3436" y="3436"/>
                    </a:lnTo>
                    <a:cubicBezTo>
                      <a:pt x="3436" y="1521"/>
                      <a:pt x="1885" y="1"/>
                      <a:pt x="1" y="1"/>
                    </a:cubicBezTo>
                    <a:close/>
                  </a:path>
                </a:pathLst>
              </a:custGeom>
              <a:solidFill>
                <a:srgbClr val="EDE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32"/>
              <p:cNvSpPr/>
              <p:nvPr/>
            </p:nvSpPr>
            <p:spPr>
              <a:xfrm>
                <a:off x="10246650" y="5668300"/>
                <a:ext cx="85900" cy="383025"/>
              </a:xfrm>
              <a:custGeom>
                <a:avLst/>
                <a:gdLst/>
                <a:ahLst/>
                <a:cxnLst/>
                <a:rect l="l" t="t" r="r" b="b"/>
                <a:pathLst>
                  <a:path w="3436" h="15321" extrusionOk="0">
                    <a:moveTo>
                      <a:pt x="1" y="1"/>
                    </a:moveTo>
                    <a:lnTo>
                      <a:pt x="1" y="15320"/>
                    </a:lnTo>
                    <a:cubicBezTo>
                      <a:pt x="1916" y="15320"/>
                      <a:pt x="3436" y="13770"/>
                      <a:pt x="3436" y="11946"/>
                    </a:cubicBezTo>
                    <a:lnTo>
                      <a:pt x="3436" y="3435"/>
                    </a:lnTo>
                    <a:cubicBezTo>
                      <a:pt x="3436" y="1521"/>
                      <a:pt x="1885" y="1"/>
                      <a:pt x="1" y="1"/>
                    </a:cubicBezTo>
                    <a:close/>
                  </a:path>
                </a:pathLst>
              </a:custGeom>
              <a:solidFill>
                <a:srgbClr val="1B51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32"/>
              <p:cNvSpPr/>
              <p:nvPr/>
            </p:nvSpPr>
            <p:spPr>
              <a:xfrm>
                <a:off x="10246650" y="6640200"/>
                <a:ext cx="85900" cy="383025"/>
              </a:xfrm>
              <a:custGeom>
                <a:avLst/>
                <a:gdLst/>
                <a:ahLst/>
                <a:cxnLst/>
                <a:rect l="l" t="t" r="r" b="b"/>
                <a:pathLst>
                  <a:path w="3436" h="15321" extrusionOk="0">
                    <a:moveTo>
                      <a:pt x="1" y="1"/>
                    </a:moveTo>
                    <a:lnTo>
                      <a:pt x="1" y="15320"/>
                    </a:lnTo>
                    <a:cubicBezTo>
                      <a:pt x="1916" y="15320"/>
                      <a:pt x="3436" y="13800"/>
                      <a:pt x="3436" y="11916"/>
                    </a:cubicBezTo>
                    <a:lnTo>
                      <a:pt x="3436" y="3405"/>
                    </a:lnTo>
                    <a:cubicBezTo>
                      <a:pt x="3436" y="1520"/>
                      <a:pt x="1885" y="1"/>
                      <a:pt x="1" y="1"/>
                    </a:cubicBezTo>
                    <a:close/>
                  </a:path>
                </a:pathLst>
              </a:custGeom>
              <a:solidFill>
                <a:srgbClr val="1B51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72" name="Google Shape;1772;p32"/>
          <p:cNvGrpSpPr/>
          <p:nvPr/>
        </p:nvGrpSpPr>
        <p:grpSpPr>
          <a:xfrm rot="533619">
            <a:off x="6906716" y="4234990"/>
            <a:ext cx="1230689" cy="291805"/>
            <a:chOff x="2978250" y="2572525"/>
            <a:chExt cx="1102350" cy="261375"/>
          </a:xfrm>
        </p:grpSpPr>
        <p:sp>
          <p:nvSpPr>
            <p:cNvPr id="1773" name="Google Shape;1773;p32"/>
            <p:cNvSpPr/>
            <p:nvPr/>
          </p:nvSpPr>
          <p:spPr>
            <a:xfrm>
              <a:off x="2978250" y="2676250"/>
              <a:ext cx="1096525" cy="49500"/>
            </a:xfrm>
            <a:custGeom>
              <a:avLst/>
              <a:gdLst/>
              <a:ahLst/>
              <a:cxnLst/>
              <a:rect l="l" t="t" r="r" b="b"/>
              <a:pathLst>
                <a:path w="43861" h="1980" extrusionOk="0">
                  <a:moveTo>
                    <a:pt x="17701" y="0"/>
                  </a:moveTo>
                  <a:cubicBezTo>
                    <a:pt x="15268" y="0"/>
                    <a:pt x="12835" y="15"/>
                    <a:pt x="10403" y="45"/>
                  </a:cubicBezTo>
                  <a:cubicBezTo>
                    <a:pt x="7334" y="78"/>
                    <a:pt x="4232" y="145"/>
                    <a:pt x="1163" y="212"/>
                  </a:cubicBezTo>
                  <a:cubicBezTo>
                    <a:pt x="730" y="212"/>
                    <a:pt x="296" y="478"/>
                    <a:pt x="129" y="879"/>
                  </a:cubicBezTo>
                  <a:cubicBezTo>
                    <a:pt x="1" y="1232"/>
                    <a:pt x="182" y="1648"/>
                    <a:pt x="583" y="1648"/>
                  </a:cubicBezTo>
                  <a:cubicBezTo>
                    <a:pt x="598" y="1648"/>
                    <a:pt x="614" y="1647"/>
                    <a:pt x="630" y="1646"/>
                  </a:cubicBezTo>
                  <a:cubicBezTo>
                    <a:pt x="6083" y="1496"/>
                    <a:pt x="11554" y="1421"/>
                    <a:pt x="17025" y="1421"/>
                  </a:cubicBezTo>
                  <a:cubicBezTo>
                    <a:pt x="22495" y="1421"/>
                    <a:pt x="27966" y="1496"/>
                    <a:pt x="33420" y="1646"/>
                  </a:cubicBezTo>
                  <a:cubicBezTo>
                    <a:pt x="36522" y="1713"/>
                    <a:pt x="39591" y="1846"/>
                    <a:pt x="42693" y="1980"/>
                  </a:cubicBezTo>
                  <a:cubicBezTo>
                    <a:pt x="43093" y="1980"/>
                    <a:pt x="43560" y="1679"/>
                    <a:pt x="43727" y="1312"/>
                  </a:cubicBezTo>
                  <a:cubicBezTo>
                    <a:pt x="43860" y="912"/>
                    <a:pt x="43660" y="545"/>
                    <a:pt x="43227" y="545"/>
                  </a:cubicBezTo>
                  <a:cubicBezTo>
                    <a:pt x="34743" y="182"/>
                    <a:pt x="26219" y="0"/>
                    <a:pt x="177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32"/>
            <p:cNvSpPr/>
            <p:nvPr/>
          </p:nvSpPr>
          <p:spPr>
            <a:xfrm>
              <a:off x="3896750" y="2572525"/>
              <a:ext cx="183850" cy="261375"/>
            </a:xfrm>
            <a:custGeom>
              <a:avLst/>
              <a:gdLst/>
              <a:ahLst/>
              <a:cxnLst/>
              <a:rect l="l" t="t" r="r" b="b"/>
              <a:pathLst>
                <a:path w="7354" h="10455" extrusionOk="0">
                  <a:moveTo>
                    <a:pt x="1058" y="1"/>
                  </a:moveTo>
                  <a:cubicBezTo>
                    <a:pt x="960" y="1"/>
                    <a:pt x="867" y="9"/>
                    <a:pt x="783" y="24"/>
                  </a:cubicBezTo>
                  <a:cubicBezTo>
                    <a:pt x="449" y="158"/>
                    <a:pt x="349" y="458"/>
                    <a:pt x="616" y="691"/>
                  </a:cubicBezTo>
                  <a:cubicBezTo>
                    <a:pt x="2216" y="2229"/>
                    <a:pt x="3817" y="3826"/>
                    <a:pt x="5390" y="5427"/>
                  </a:cubicBezTo>
                  <a:lnTo>
                    <a:pt x="5390" y="5427"/>
                  </a:lnTo>
                  <a:cubicBezTo>
                    <a:pt x="3879" y="6951"/>
                    <a:pt x="2274" y="8349"/>
                    <a:pt x="516" y="9564"/>
                  </a:cubicBezTo>
                  <a:cubicBezTo>
                    <a:pt x="1" y="9944"/>
                    <a:pt x="938" y="10455"/>
                    <a:pt x="1577" y="10455"/>
                  </a:cubicBezTo>
                  <a:cubicBezTo>
                    <a:pt x="1724" y="10455"/>
                    <a:pt x="1856" y="10428"/>
                    <a:pt x="1950" y="10365"/>
                  </a:cubicBezTo>
                  <a:cubicBezTo>
                    <a:pt x="3818" y="9031"/>
                    <a:pt x="5619" y="7530"/>
                    <a:pt x="7187" y="5862"/>
                  </a:cubicBezTo>
                  <a:cubicBezTo>
                    <a:pt x="7354" y="5695"/>
                    <a:pt x="7187" y="5495"/>
                    <a:pt x="7087" y="5361"/>
                  </a:cubicBezTo>
                  <a:cubicBezTo>
                    <a:pt x="5419" y="3660"/>
                    <a:pt x="3751" y="1959"/>
                    <a:pt x="1983" y="324"/>
                  </a:cubicBezTo>
                  <a:cubicBezTo>
                    <a:pt x="1752" y="93"/>
                    <a:pt x="1383" y="1"/>
                    <a:pt x="10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5" name="Google Shape;1775;p32"/>
          <p:cNvGrpSpPr/>
          <p:nvPr/>
        </p:nvGrpSpPr>
        <p:grpSpPr>
          <a:xfrm>
            <a:off x="6376688" y="510651"/>
            <a:ext cx="1778400" cy="1414380"/>
            <a:chOff x="6259663" y="743601"/>
            <a:chExt cx="1778400" cy="1414380"/>
          </a:xfrm>
        </p:grpSpPr>
        <p:sp>
          <p:nvSpPr>
            <p:cNvPr id="1776" name="Google Shape;1776;p32"/>
            <p:cNvSpPr/>
            <p:nvPr/>
          </p:nvSpPr>
          <p:spPr>
            <a:xfrm rot="-3419773">
              <a:off x="6933513" y="555683"/>
              <a:ext cx="430700" cy="1840795"/>
            </a:xfrm>
            <a:prstGeom prst="roundRect">
              <a:avLst>
                <a:gd name="adj" fmla="val 16667"/>
              </a:avLst>
            </a:prstGeom>
            <a:solidFill>
              <a:srgbClr val="212121">
                <a:alpha val="4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7" name="Google Shape;1777;p32"/>
            <p:cNvGrpSpPr/>
            <p:nvPr/>
          </p:nvGrpSpPr>
          <p:grpSpPr>
            <a:xfrm>
              <a:off x="6280073" y="743601"/>
              <a:ext cx="1755014" cy="1316002"/>
              <a:chOff x="-2995225" y="-137025"/>
              <a:chExt cx="1398975" cy="1049025"/>
            </a:xfrm>
          </p:grpSpPr>
          <p:sp>
            <p:nvSpPr>
              <p:cNvPr id="1778" name="Google Shape;1778;p32"/>
              <p:cNvSpPr/>
              <p:nvPr/>
            </p:nvSpPr>
            <p:spPr>
              <a:xfrm>
                <a:off x="-1889575" y="578000"/>
                <a:ext cx="293325" cy="334000"/>
              </a:xfrm>
              <a:custGeom>
                <a:avLst/>
                <a:gdLst/>
                <a:ahLst/>
                <a:cxnLst/>
                <a:rect l="l" t="t" r="r" b="b"/>
                <a:pathLst>
                  <a:path w="11733" h="13360" extrusionOk="0">
                    <a:moveTo>
                      <a:pt x="6953" y="0"/>
                    </a:moveTo>
                    <a:cubicBezTo>
                      <a:pt x="6627" y="0"/>
                      <a:pt x="6305" y="155"/>
                      <a:pt x="6110" y="449"/>
                    </a:cubicBezTo>
                    <a:lnTo>
                      <a:pt x="274" y="9446"/>
                    </a:lnTo>
                    <a:cubicBezTo>
                      <a:pt x="0" y="9932"/>
                      <a:pt x="122" y="10540"/>
                      <a:pt x="578" y="10814"/>
                    </a:cubicBezTo>
                    <a:lnTo>
                      <a:pt x="4255" y="13215"/>
                    </a:lnTo>
                    <a:cubicBezTo>
                      <a:pt x="4418" y="13312"/>
                      <a:pt x="4599" y="13360"/>
                      <a:pt x="4779" y="13360"/>
                    </a:cubicBezTo>
                    <a:cubicBezTo>
                      <a:pt x="5106" y="13360"/>
                      <a:pt x="5427" y="13205"/>
                      <a:pt x="5623" y="12911"/>
                    </a:cubicBezTo>
                    <a:lnTo>
                      <a:pt x="11459" y="3914"/>
                    </a:lnTo>
                    <a:cubicBezTo>
                      <a:pt x="11733" y="3458"/>
                      <a:pt x="11611" y="2850"/>
                      <a:pt x="11155" y="2546"/>
                    </a:cubicBezTo>
                    <a:lnTo>
                      <a:pt x="7477" y="145"/>
                    </a:lnTo>
                    <a:cubicBezTo>
                      <a:pt x="7315" y="47"/>
                      <a:pt x="7134" y="0"/>
                      <a:pt x="69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32"/>
              <p:cNvSpPr/>
              <p:nvPr/>
            </p:nvSpPr>
            <p:spPr>
              <a:xfrm>
                <a:off x="-2766500" y="300"/>
                <a:ext cx="1121625" cy="889075"/>
              </a:xfrm>
              <a:custGeom>
                <a:avLst/>
                <a:gdLst/>
                <a:ahLst/>
                <a:cxnLst/>
                <a:rect l="l" t="t" r="r" b="b"/>
                <a:pathLst>
                  <a:path w="44865" h="35563" extrusionOk="0">
                    <a:moveTo>
                      <a:pt x="7235" y="0"/>
                    </a:moveTo>
                    <a:lnTo>
                      <a:pt x="0" y="11125"/>
                    </a:lnTo>
                    <a:lnTo>
                      <a:pt x="37630" y="35563"/>
                    </a:lnTo>
                    <a:lnTo>
                      <a:pt x="44864" y="24438"/>
                    </a:lnTo>
                    <a:lnTo>
                      <a:pt x="72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32"/>
              <p:cNvSpPr/>
              <p:nvPr/>
            </p:nvSpPr>
            <p:spPr>
              <a:xfrm>
                <a:off x="-2995225" y="-137025"/>
                <a:ext cx="455200" cy="445100"/>
              </a:xfrm>
              <a:custGeom>
                <a:avLst/>
                <a:gdLst/>
                <a:ahLst/>
                <a:cxnLst/>
                <a:rect l="l" t="t" r="r" b="b"/>
                <a:pathLst>
                  <a:path w="18208" h="17804" extrusionOk="0">
                    <a:moveTo>
                      <a:pt x="7365" y="1"/>
                    </a:moveTo>
                    <a:cubicBezTo>
                      <a:pt x="6722" y="1"/>
                      <a:pt x="6083" y="323"/>
                      <a:pt x="5715" y="903"/>
                    </a:cubicBezTo>
                    <a:lnTo>
                      <a:pt x="608" y="8715"/>
                    </a:lnTo>
                    <a:cubicBezTo>
                      <a:pt x="0" y="9627"/>
                      <a:pt x="274" y="10843"/>
                      <a:pt x="1186" y="11481"/>
                    </a:cubicBezTo>
                    <a:lnTo>
                      <a:pt x="10943" y="17803"/>
                    </a:lnTo>
                    <a:lnTo>
                      <a:pt x="18207" y="6679"/>
                    </a:lnTo>
                    <a:lnTo>
                      <a:pt x="8420" y="326"/>
                    </a:lnTo>
                    <a:cubicBezTo>
                      <a:pt x="8100" y="105"/>
                      <a:pt x="7732" y="1"/>
                      <a:pt x="7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32"/>
              <p:cNvSpPr/>
              <p:nvPr/>
            </p:nvSpPr>
            <p:spPr>
              <a:xfrm>
                <a:off x="-2983825" y="-121300"/>
                <a:ext cx="474950" cy="418500"/>
              </a:xfrm>
              <a:custGeom>
                <a:avLst/>
                <a:gdLst/>
                <a:ahLst/>
                <a:cxnLst/>
                <a:rect l="l" t="t" r="r" b="b"/>
                <a:pathLst>
                  <a:path w="18998" h="16740" extrusionOk="0">
                    <a:moveTo>
                      <a:pt x="5471" y="1"/>
                    </a:moveTo>
                    <a:lnTo>
                      <a:pt x="0" y="8390"/>
                    </a:lnTo>
                    <a:lnTo>
                      <a:pt x="12341" y="16414"/>
                    </a:lnTo>
                    <a:cubicBezTo>
                      <a:pt x="12672" y="16635"/>
                      <a:pt x="13043" y="16740"/>
                      <a:pt x="13410" y="16740"/>
                    </a:cubicBezTo>
                    <a:cubicBezTo>
                      <a:pt x="14055" y="16740"/>
                      <a:pt x="14689" y="16418"/>
                      <a:pt x="15076" y="15837"/>
                    </a:cubicBezTo>
                    <a:lnTo>
                      <a:pt x="18390" y="10761"/>
                    </a:lnTo>
                    <a:cubicBezTo>
                      <a:pt x="18998" y="9849"/>
                      <a:pt x="18724" y="8633"/>
                      <a:pt x="17812" y="8025"/>
                    </a:cubicBezTo>
                    <a:lnTo>
                      <a:pt x="54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32"/>
              <p:cNvSpPr/>
              <p:nvPr/>
            </p:nvSpPr>
            <p:spPr>
              <a:xfrm>
                <a:off x="-1825000" y="611250"/>
                <a:ext cx="202925" cy="292575"/>
              </a:xfrm>
              <a:custGeom>
                <a:avLst/>
                <a:gdLst/>
                <a:ahLst/>
                <a:cxnLst/>
                <a:rect l="l" t="t" r="r" b="b"/>
                <a:pathLst>
                  <a:path w="8117" h="11703" extrusionOk="0">
                    <a:moveTo>
                      <a:pt x="7204" y="0"/>
                    </a:moveTo>
                    <a:lnTo>
                      <a:pt x="1" y="11125"/>
                    </a:lnTo>
                    <a:lnTo>
                      <a:pt x="882" y="11702"/>
                    </a:lnTo>
                    <a:lnTo>
                      <a:pt x="8116" y="578"/>
                    </a:lnTo>
                    <a:lnTo>
                      <a:pt x="72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83" name="Google Shape;1783;p32"/>
          <p:cNvGrpSpPr/>
          <p:nvPr/>
        </p:nvGrpSpPr>
        <p:grpSpPr>
          <a:xfrm>
            <a:off x="864408" y="4068868"/>
            <a:ext cx="707853" cy="687003"/>
            <a:chOff x="7786125" y="1578525"/>
            <a:chExt cx="522825" cy="507425"/>
          </a:xfrm>
        </p:grpSpPr>
        <p:sp>
          <p:nvSpPr>
            <p:cNvPr id="1784" name="Google Shape;1784;p32"/>
            <p:cNvSpPr/>
            <p:nvPr/>
          </p:nvSpPr>
          <p:spPr>
            <a:xfrm>
              <a:off x="8042975" y="1796450"/>
              <a:ext cx="265975" cy="289500"/>
            </a:xfrm>
            <a:custGeom>
              <a:avLst/>
              <a:gdLst/>
              <a:ahLst/>
              <a:cxnLst/>
              <a:rect l="l" t="t" r="r" b="b"/>
              <a:pathLst>
                <a:path w="10639" h="11580" extrusionOk="0">
                  <a:moveTo>
                    <a:pt x="7949" y="0"/>
                  </a:moveTo>
                  <a:cubicBezTo>
                    <a:pt x="7873" y="0"/>
                    <a:pt x="7797" y="3"/>
                    <a:pt x="7721" y="9"/>
                  </a:cubicBezTo>
                  <a:cubicBezTo>
                    <a:pt x="6961" y="40"/>
                    <a:pt x="6231" y="435"/>
                    <a:pt x="5715" y="982"/>
                  </a:cubicBezTo>
                  <a:lnTo>
                    <a:pt x="2341" y="4629"/>
                  </a:lnTo>
                  <a:cubicBezTo>
                    <a:pt x="2219" y="4751"/>
                    <a:pt x="2219" y="4964"/>
                    <a:pt x="2341" y="5055"/>
                  </a:cubicBezTo>
                  <a:cubicBezTo>
                    <a:pt x="2381" y="5108"/>
                    <a:pt x="2444" y="5132"/>
                    <a:pt x="2510" y="5132"/>
                  </a:cubicBezTo>
                  <a:cubicBezTo>
                    <a:pt x="2595" y="5132"/>
                    <a:pt x="2685" y="5093"/>
                    <a:pt x="2736" y="5025"/>
                  </a:cubicBezTo>
                  <a:lnTo>
                    <a:pt x="6140" y="1377"/>
                  </a:lnTo>
                  <a:cubicBezTo>
                    <a:pt x="6535" y="921"/>
                    <a:pt x="7113" y="648"/>
                    <a:pt x="7721" y="617"/>
                  </a:cubicBezTo>
                  <a:cubicBezTo>
                    <a:pt x="7764" y="615"/>
                    <a:pt x="7807" y="614"/>
                    <a:pt x="7851" y="614"/>
                  </a:cubicBezTo>
                  <a:cubicBezTo>
                    <a:pt x="8411" y="614"/>
                    <a:pt x="8939" y="797"/>
                    <a:pt x="9362" y="1164"/>
                  </a:cubicBezTo>
                  <a:cubicBezTo>
                    <a:pt x="9818" y="1529"/>
                    <a:pt x="10031" y="2107"/>
                    <a:pt x="10092" y="2684"/>
                  </a:cubicBezTo>
                  <a:cubicBezTo>
                    <a:pt x="10092" y="3262"/>
                    <a:pt x="9879" y="3839"/>
                    <a:pt x="9484" y="4295"/>
                  </a:cubicBezTo>
                  <a:lnTo>
                    <a:pt x="3861" y="10435"/>
                  </a:lnTo>
                  <a:cubicBezTo>
                    <a:pt x="3491" y="10821"/>
                    <a:pt x="2992" y="11022"/>
                    <a:pt x="2507" y="11022"/>
                  </a:cubicBezTo>
                  <a:cubicBezTo>
                    <a:pt x="2113" y="11022"/>
                    <a:pt x="1728" y="10890"/>
                    <a:pt x="1429" y="10617"/>
                  </a:cubicBezTo>
                  <a:cubicBezTo>
                    <a:pt x="730" y="10009"/>
                    <a:pt x="699" y="8946"/>
                    <a:pt x="1338" y="8216"/>
                  </a:cubicBezTo>
                  <a:lnTo>
                    <a:pt x="6323" y="2836"/>
                  </a:lnTo>
                  <a:cubicBezTo>
                    <a:pt x="6505" y="2593"/>
                    <a:pt x="6809" y="2441"/>
                    <a:pt x="7113" y="2441"/>
                  </a:cubicBezTo>
                  <a:cubicBezTo>
                    <a:pt x="7151" y="2437"/>
                    <a:pt x="7189" y="2435"/>
                    <a:pt x="7227" y="2435"/>
                  </a:cubicBezTo>
                  <a:cubicBezTo>
                    <a:pt x="7491" y="2435"/>
                    <a:pt x="7744" y="2528"/>
                    <a:pt x="7903" y="2714"/>
                  </a:cubicBezTo>
                  <a:cubicBezTo>
                    <a:pt x="8146" y="2897"/>
                    <a:pt x="8268" y="3170"/>
                    <a:pt x="8268" y="3474"/>
                  </a:cubicBezTo>
                  <a:cubicBezTo>
                    <a:pt x="8268" y="3778"/>
                    <a:pt x="8146" y="4021"/>
                    <a:pt x="7964" y="4265"/>
                  </a:cubicBezTo>
                  <a:lnTo>
                    <a:pt x="3253" y="9371"/>
                  </a:lnTo>
                  <a:cubicBezTo>
                    <a:pt x="3131" y="9462"/>
                    <a:pt x="3131" y="9675"/>
                    <a:pt x="3253" y="9766"/>
                  </a:cubicBezTo>
                  <a:cubicBezTo>
                    <a:pt x="3293" y="9820"/>
                    <a:pt x="3356" y="9844"/>
                    <a:pt x="3422" y="9844"/>
                  </a:cubicBezTo>
                  <a:cubicBezTo>
                    <a:pt x="3507" y="9844"/>
                    <a:pt x="3597" y="9804"/>
                    <a:pt x="3648" y="9736"/>
                  </a:cubicBezTo>
                  <a:lnTo>
                    <a:pt x="8359" y="4629"/>
                  </a:lnTo>
                  <a:cubicBezTo>
                    <a:pt x="8663" y="4295"/>
                    <a:pt x="8876" y="3870"/>
                    <a:pt x="8815" y="3444"/>
                  </a:cubicBezTo>
                  <a:cubicBezTo>
                    <a:pt x="8815" y="2988"/>
                    <a:pt x="8633" y="2563"/>
                    <a:pt x="8298" y="2289"/>
                  </a:cubicBezTo>
                  <a:cubicBezTo>
                    <a:pt x="7992" y="2011"/>
                    <a:pt x="7609" y="1860"/>
                    <a:pt x="7197" y="1860"/>
                  </a:cubicBezTo>
                  <a:cubicBezTo>
                    <a:pt x="7159" y="1860"/>
                    <a:pt x="7121" y="1861"/>
                    <a:pt x="7082" y="1863"/>
                  </a:cubicBezTo>
                  <a:cubicBezTo>
                    <a:pt x="6627" y="1924"/>
                    <a:pt x="6201" y="2107"/>
                    <a:pt x="5867" y="2441"/>
                  </a:cubicBezTo>
                  <a:lnTo>
                    <a:pt x="882" y="7821"/>
                  </a:lnTo>
                  <a:cubicBezTo>
                    <a:pt x="0" y="8794"/>
                    <a:pt x="61" y="10222"/>
                    <a:pt x="973" y="11043"/>
                  </a:cubicBezTo>
                  <a:cubicBezTo>
                    <a:pt x="1382" y="11405"/>
                    <a:pt x="1905" y="11579"/>
                    <a:pt x="2436" y="11579"/>
                  </a:cubicBezTo>
                  <a:cubicBezTo>
                    <a:pt x="2932" y="11579"/>
                    <a:pt x="3435" y="11427"/>
                    <a:pt x="3861" y="11134"/>
                  </a:cubicBezTo>
                  <a:cubicBezTo>
                    <a:pt x="4013" y="11043"/>
                    <a:pt x="4104" y="10921"/>
                    <a:pt x="4225" y="10800"/>
                  </a:cubicBezTo>
                  <a:lnTo>
                    <a:pt x="9848" y="4690"/>
                  </a:lnTo>
                  <a:cubicBezTo>
                    <a:pt x="10396" y="4113"/>
                    <a:pt x="10639" y="3383"/>
                    <a:pt x="10639" y="2623"/>
                  </a:cubicBezTo>
                  <a:cubicBezTo>
                    <a:pt x="10608" y="1863"/>
                    <a:pt x="10304" y="1195"/>
                    <a:pt x="9727" y="708"/>
                  </a:cubicBezTo>
                  <a:cubicBezTo>
                    <a:pt x="9262" y="244"/>
                    <a:pt x="8625" y="0"/>
                    <a:pt x="7949" y="0"/>
                  </a:cubicBezTo>
                  <a:close/>
                </a:path>
              </a:pathLst>
            </a:custGeom>
            <a:solidFill>
              <a:schemeClr val="accent1"/>
            </a:solidFill>
            <a:ln>
              <a:noFill/>
            </a:ln>
            <a:effectLst>
              <a:outerShdw blurRad="57150" dist="19050" dir="5400000" algn="bl" rotWithShape="0">
                <a:srgbClr val="000000">
                  <a:alpha val="3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32"/>
            <p:cNvSpPr/>
            <p:nvPr/>
          </p:nvSpPr>
          <p:spPr>
            <a:xfrm>
              <a:off x="7786125" y="1578525"/>
              <a:ext cx="321450" cy="226050"/>
            </a:xfrm>
            <a:custGeom>
              <a:avLst/>
              <a:gdLst/>
              <a:ahLst/>
              <a:cxnLst/>
              <a:rect l="l" t="t" r="r" b="b"/>
              <a:pathLst>
                <a:path w="12858" h="9042" extrusionOk="0">
                  <a:moveTo>
                    <a:pt x="2797" y="1"/>
                  </a:moveTo>
                  <a:cubicBezTo>
                    <a:pt x="2593" y="1"/>
                    <a:pt x="2389" y="22"/>
                    <a:pt x="2189" y="64"/>
                  </a:cubicBezTo>
                  <a:cubicBezTo>
                    <a:pt x="1460" y="216"/>
                    <a:pt x="852" y="671"/>
                    <a:pt x="487" y="1310"/>
                  </a:cubicBezTo>
                  <a:cubicBezTo>
                    <a:pt x="92" y="1857"/>
                    <a:pt x="1" y="2617"/>
                    <a:pt x="213" y="3377"/>
                  </a:cubicBezTo>
                  <a:cubicBezTo>
                    <a:pt x="396" y="4106"/>
                    <a:pt x="912" y="4744"/>
                    <a:pt x="1551" y="5140"/>
                  </a:cubicBezTo>
                  <a:lnTo>
                    <a:pt x="5806" y="7754"/>
                  </a:lnTo>
                  <a:cubicBezTo>
                    <a:pt x="5857" y="7774"/>
                    <a:pt x="5907" y="7784"/>
                    <a:pt x="5955" y="7784"/>
                  </a:cubicBezTo>
                  <a:cubicBezTo>
                    <a:pt x="6049" y="7784"/>
                    <a:pt x="6130" y="7743"/>
                    <a:pt x="6171" y="7662"/>
                  </a:cubicBezTo>
                  <a:cubicBezTo>
                    <a:pt x="6262" y="7510"/>
                    <a:pt x="6232" y="7358"/>
                    <a:pt x="6080" y="7298"/>
                  </a:cubicBezTo>
                  <a:lnTo>
                    <a:pt x="1824" y="4714"/>
                  </a:lnTo>
                  <a:cubicBezTo>
                    <a:pt x="1277" y="4349"/>
                    <a:pt x="912" y="3863"/>
                    <a:pt x="760" y="3285"/>
                  </a:cubicBezTo>
                  <a:cubicBezTo>
                    <a:pt x="608" y="2678"/>
                    <a:pt x="669" y="2070"/>
                    <a:pt x="973" y="1583"/>
                  </a:cubicBezTo>
                  <a:cubicBezTo>
                    <a:pt x="1277" y="1097"/>
                    <a:pt x="1763" y="702"/>
                    <a:pt x="2341" y="611"/>
                  </a:cubicBezTo>
                  <a:cubicBezTo>
                    <a:pt x="2516" y="574"/>
                    <a:pt x="2696" y="554"/>
                    <a:pt x="2876" y="554"/>
                  </a:cubicBezTo>
                  <a:cubicBezTo>
                    <a:pt x="3291" y="554"/>
                    <a:pt x="3704" y="660"/>
                    <a:pt x="4043" y="915"/>
                  </a:cubicBezTo>
                  <a:lnTo>
                    <a:pt x="11156" y="5261"/>
                  </a:lnTo>
                  <a:cubicBezTo>
                    <a:pt x="12007" y="5778"/>
                    <a:pt x="12250" y="6842"/>
                    <a:pt x="11794" y="7632"/>
                  </a:cubicBezTo>
                  <a:cubicBezTo>
                    <a:pt x="11502" y="8139"/>
                    <a:pt x="10960" y="8408"/>
                    <a:pt x="10400" y="8408"/>
                  </a:cubicBezTo>
                  <a:cubicBezTo>
                    <a:pt x="10087" y="8408"/>
                    <a:pt x="9768" y="8323"/>
                    <a:pt x="9484" y="8149"/>
                  </a:cubicBezTo>
                  <a:lnTo>
                    <a:pt x="3222" y="4319"/>
                  </a:lnTo>
                  <a:cubicBezTo>
                    <a:pt x="2949" y="4167"/>
                    <a:pt x="2767" y="3893"/>
                    <a:pt x="2675" y="3589"/>
                  </a:cubicBezTo>
                  <a:cubicBezTo>
                    <a:pt x="2615" y="3285"/>
                    <a:pt x="2645" y="2982"/>
                    <a:pt x="2797" y="2769"/>
                  </a:cubicBezTo>
                  <a:cubicBezTo>
                    <a:pt x="2949" y="2495"/>
                    <a:pt x="3192" y="2343"/>
                    <a:pt x="3496" y="2282"/>
                  </a:cubicBezTo>
                  <a:cubicBezTo>
                    <a:pt x="3580" y="2257"/>
                    <a:pt x="3663" y="2246"/>
                    <a:pt x="3746" y="2246"/>
                  </a:cubicBezTo>
                  <a:cubicBezTo>
                    <a:pt x="3963" y="2246"/>
                    <a:pt x="4171" y="2324"/>
                    <a:pt x="4347" y="2434"/>
                  </a:cubicBezTo>
                  <a:lnTo>
                    <a:pt x="10244" y="6021"/>
                  </a:lnTo>
                  <a:cubicBezTo>
                    <a:pt x="10304" y="6057"/>
                    <a:pt x="10364" y="6074"/>
                    <a:pt x="10420" y="6074"/>
                  </a:cubicBezTo>
                  <a:cubicBezTo>
                    <a:pt x="10506" y="6074"/>
                    <a:pt x="10584" y="6034"/>
                    <a:pt x="10639" y="5960"/>
                  </a:cubicBezTo>
                  <a:cubicBezTo>
                    <a:pt x="10700" y="5808"/>
                    <a:pt x="10669" y="5656"/>
                    <a:pt x="10517" y="5565"/>
                  </a:cubicBezTo>
                  <a:lnTo>
                    <a:pt x="4621" y="1978"/>
                  </a:lnTo>
                  <a:cubicBezTo>
                    <a:pt x="4342" y="1793"/>
                    <a:pt x="3975" y="1713"/>
                    <a:pt x="3641" y="1713"/>
                  </a:cubicBezTo>
                  <a:cubicBezTo>
                    <a:pt x="3537" y="1713"/>
                    <a:pt x="3437" y="1721"/>
                    <a:pt x="3344" y="1735"/>
                  </a:cubicBezTo>
                  <a:cubicBezTo>
                    <a:pt x="2888" y="1857"/>
                    <a:pt x="2523" y="2130"/>
                    <a:pt x="2311" y="2495"/>
                  </a:cubicBezTo>
                  <a:cubicBezTo>
                    <a:pt x="2067" y="2890"/>
                    <a:pt x="2037" y="3346"/>
                    <a:pt x="2159" y="3802"/>
                  </a:cubicBezTo>
                  <a:cubicBezTo>
                    <a:pt x="2280" y="4258"/>
                    <a:pt x="2584" y="4623"/>
                    <a:pt x="2949" y="4866"/>
                  </a:cubicBezTo>
                  <a:lnTo>
                    <a:pt x="9210" y="8696"/>
                  </a:lnTo>
                  <a:cubicBezTo>
                    <a:pt x="9604" y="8930"/>
                    <a:pt x="10031" y="9041"/>
                    <a:pt x="10446" y="9041"/>
                  </a:cubicBezTo>
                  <a:cubicBezTo>
                    <a:pt x="11217" y="9041"/>
                    <a:pt x="11946" y="8658"/>
                    <a:pt x="12341" y="7966"/>
                  </a:cubicBezTo>
                  <a:cubicBezTo>
                    <a:pt x="12858" y="7055"/>
                    <a:pt x="12645" y="5869"/>
                    <a:pt x="11885" y="5109"/>
                  </a:cubicBezTo>
                  <a:cubicBezTo>
                    <a:pt x="11764" y="5018"/>
                    <a:pt x="11612" y="4896"/>
                    <a:pt x="11460" y="4805"/>
                  </a:cubicBezTo>
                  <a:lnTo>
                    <a:pt x="4347" y="459"/>
                  </a:lnTo>
                  <a:cubicBezTo>
                    <a:pt x="3883" y="150"/>
                    <a:pt x="3340" y="1"/>
                    <a:pt x="2797" y="1"/>
                  </a:cubicBezTo>
                  <a:close/>
                </a:path>
              </a:pathLst>
            </a:custGeom>
            <a:solidFill>
              <a:schemeClr val="dk2"/>
            </a:solidFill>
            <a:ln>
              <a:noFill/>
            </a:ln>
            <a:effectLst>
              <a:outerShdw blurRad="57150" dist="19050" dir="5400000" algn="bl" rotWithShape="0">
                <a:srgbClr val="000000">
                  <a:alpha val="3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6" name="Google Shape;1786;p32"/>
          <p:cNvGrpSpPr/>
          <p:nvPr/>
        </p:nvGrpSpPr>
        <p:grpSpPr>
          <a:xfrm>
            <a:off x="768593" y="1195131"/>
            <a:ext cx="976720" cy="510765"/>
            <a:chOff x="7994088" y="1735820"/>
            <a:chExt cx="721412" cy="377255"/>
          </a:xfrm>
        </p:grpSpPr>
        <p:sp>
          <p:nvSpPr>
            <p:cNvPr id="1787" name="Google Shape;1787;p32"/>
            <p:cNvSpPr/>
            <p:nvPr/>
          </p:nvSpPr>
          <p:spPr>
            <a:xfrm>
              <a:off x="8558175" y="1776450"/>
              <a:ext cx="157325" cy="336625"/>
            </a:xfrm>
            <a:custGeom>
              <a:avLst/>
              <a:gdLst/>
              <a:ahLst/>
              <a:cxnLst/>
              <a:rect l="l" t="t" r="r" b="b"/>
              <a:pathLst>
                <a:path w="6293" h="13465" extrusionOk="0">
                  <a:moveTo>
                    <a:pt x="2949" y="0"/>
                  </a:moveTo>
                  <a:cubicBezTo>
                    <a:pt x="2848" y="0"/>
                    <a:pt x="2746" y="6"/>
                    <a:pt x="2645" y="19"/>
                  </a:cubicBezTo>
                  <a:cubicBezTo>
                    <a:pt x="1855" y="19"/>
                    <a:pt x="1186" y="384"/>
                    <a:pt x="730" y="992"/>
                  </a:cubicBezTo>
                  <a:cubicBezTo>
                    <a:pt x="213" y="1600"/>
                    <a:pt x="1" y="2359"/>
                    <a:pt x="61" y="3119"/>
                  </a:cubicBezTo>
                  <a:lnTo>
                    <a:pt x="456" y="8074"/>
                  </a:lnTo>
                  <a:cubicBezTo>
                    <a:pt x="456" y="8226"/>
                    <a:pt x="608" y="8317"/>
                    <a:pt x="760" y="8317"/>
                  </a:cubicBezTo>
                  <a:cubicBezTo>
                    <a:pt x="912" y="8317"/>
                    <a:pt x="1004" y="8165"/>
                    <a:pt x="1004" y="8013"/>
                  </a:cubicBezTo>
                  <a:lnTo>
                    <a:pt x="639" y="3089"/>
                  </a:lnTo>
                  <a:cubicBezTo>
                    <a:pt x="608" y="2481"/>
                    <a:pt x="791" y="1873"/>
                    <a:pt x="1156" y="1387"/>
                  </a:cubicBezTo>
                  <a:cubicBezTo>
                    <a:pt x="1551" y="870"/>
                    <a:pt x="2067" y="627"/>
                    <a:pt x="2675" y="536"/>
                  </a:cubicBezTo>
                  <a:cubicBezTo>
                    <a:pt x="2725" y="533"/>
                    <a:pt x="2774" y="532"/>
                    <a:pt x="2824" y="532"/>
                  </a:cubicBezTo>
                  <a:cubicBezTo>
                    <a:pt x="3377" y="532"/>
                    <a:pt x="3896" y="692"/>
                    <a:pt x="4286" y="1083"/>
                  </a:cubicBezTo>
                  <a:cubicBezTo>
                    <a:pt x="4742" y="1448"/>
                    <a:pt x="5016" y="2025"/>
                    <a:pt x="5046" y="2633"/>
                  </a:cubicBezTo>
                  <a:lnTo>
                    <a:pt x="5685" y="10931"/>
                  </a:lnTo>
                  <a:cubicBezTo>
                    <a:pt x="5776" y="11873"/>
                    <a:pt x="5077" y="12755"/>
                    <a:pt x="4165" y="12816"/>
                  </a:cubicBezTo>
                  <a:cubicBezTo>
                    <a:pt x="4126" y="12818"/>
                    <a:pt x="4088" y="12819"/>
                    <a:pt x="4050" y="12819"/>
                  </a:cubicBezTo>
                  <a:cubicBezTo>
                    <a:pt x="3188" y="12819"/>
                    <a:pt x="2460" y="12167"/>
                    <a:pt x="2402" y="11235"/>
                  </a:cubicBezTo>
                  <a:lnTo>
                    <a:pt x="1824" y="3879"/>
                  </a:lnTo>
                  <a:cubicBezTo>
                    <a:pt x="1764" y="3575"/>
                    <a:pt x="1885" y="3271"/>
                    <a:pt x="2098" y="3059"/>
                  </a:cubicBezTo>
                  <a:cubicBezTo>
                    <a:pt x="2280" y="2815"/>
                    <a:pt x="2554" y="2663"/>
                    <a:pt x="2858" y="2633"/>
                  </a:cubicBezTo>
                  <a:cubicBezTo>
                    <a:pt x="2889" y="2630"/>
                    <a:pt x="2920" y="2628"/>
                    <a:pt x="2950" y="2628"/>
                  </a:cubicBezTo>
                  <a:cubicBezTo>
                    <a:pt x="3212" y="2628"/>
                    <a:pt x="3430" y="2743"/>
                    <a:pt x="3648" y="2907"/>
                  </a:cubicBezTo>
                  <a:cubicBezTo>
                    <a:pt x="3861" y="3089"/>
                    <a:pt x="3982" y="3363"/>
                    <a:pt x="4013" y="3697"/>
                  </a:cubicBezTo>
                  <a:lnTo>
                    <a:pt x="4560" y="10597"/>
                  </a:lnTo>
                  <a:cubicBezTo>
                    <a:pt x="4560" y="10779"/>
                    <a:pt x="4712" y="10870"/>
                    <a:pt x="4864" y="10870"/>
                  </a:cubicBezTo>
                  <a:cubicBezTo>
                    <a:pt x="5016" y="10870"/>
                    <a:pt x="5137" y="10718"/>
                    <a:pt x="5137" y="10566"/>
                  </a:cubicBezTo>
                  <a:lnTo>
                    <a:pt x="4590" y="3666"/>
                  </a:lnTo>
                  <a:cubicBezTo>
                    <a:pt x="4560" y="3211"/>
                    <a:pt x="4378" y="2785"/>
                    <a:pt x="4013" y="2481"/>
                  </a:cubicBezTo>
                  <a:cubicBezTo>
                    <a:pt x="3712" y="2207"/>
                    <a:pt x="3336" y="2081"/>
                    <a:pt x="2931" y="2081"/>
                  </a:cubicBezTo>
                  <a:cubicBezTo>
                    <a:pt x="2887" y="2081"/>
                    <a:pt x="2842" y="2083"/>
                    <a:pt x="2797" y="2086"/>
                  </a:cubicBezTo>
                  <a:cubicBezTo>
                    <a:pt x="2341" y="2147"/>
                    <a:pt x="1976" y="2359"/>
                    <a:pt x="1672" y="2694"/>
                  </a:cubicBezTo>
                  <a:cubicBezTo>
                    <a:pt x="1368" y="3059"/>
                    <a:pt x="1247" y="3514"/>
                    <a:pt x="1277" y="4001"/>
                  </a:cubicBezTo>
                  <a:lnTo>
                    <a:pt x="1855" y="11326"/>
                  </a:lnTo>
                  <a:cubicBezTo>
                    <a:pt x="1969" y="12557"/>
                    <a:pt x="2919" y="13464"/>
                    <a:pt x="4045" y="13464"/>
                  </a:cubicBezTo>
                  <a:cubicBezTo>
                    <a:pt x="4115" y="13464"/>
                    <a:pt x="4185" y="13461"/>
                    <a:pt x="4256" y="13454"/>
                  </a:cubicBezTo>
                  <a:cubicBezTo>
                    <a:pt x="5320" y="13332"/>
                    <a:pt x="6140" y="12481"/>
                    <a:pt x="6262" y="11417"/>
                  </a:cubicBezTo>
                  <a:cubicBezTo>
                    <a:pt x="6292" y="11265"/>
                    <a:pt x="6292" y="11053"/>
                    <a:pt x="6262" y="10901"/>
                  </a:cubicBezTo>
                  <a:lnTo>
                    <a:pt x="5624" y="2633"/>
                  </a:lnTo>
                  <a:cubicBezTo>
                    <a:pt x="5533" y="1873"/>
                    <a:pt x="5198" y="1144"/>
                    <a:pt x="4651" y="657"/>
                  </a:cubicBezTo>
                  <a:cubicBezTo>
                    <a:pt x="4180" y="239"/>
                    <a:pt x="3574" y="0"/>
                    <a:pt x="2949" y="0"/>
                  </a:cubicBezTo>
                  <a:close/>
                </a:path>
              </a:pathLst>
            </a:custGeom>
            <a:solidFill>
              <a:schemeClr val="lt2"/>
            </a:solidFill>
            <a:ln>
              <a:noFill/>
            </a:ln>
            <a:effectLst>
              <a:outerShdw blurRad="57150" dist="19050" dir="5400000" algn="bl" rotWithShape="0">
                <a:srgbClr val="000000">
                  <a:alpha val="3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32"/>
            <p:cNvSpPr/>
            <p:nvPr/>
          </p:nvSpPr>
          <p:spPr>
            <a:xfrm>
              <a:off x="7994088" y="1735820"/>
              <a:ext cx="341975" cy="166175"/>
            </a:xfrm>
            <a:custGeom>
              <a:avLst/>
              <a:gdLst/>
              <a:ahLst/>
              <a:cxnLst/>
              <a:rect l="l" t="t" r="r" b="b"/>
              <a:pathLst>
                <a:path w="13679" h="6647" extrusionOk="0">
                  <a:moveTo>
                    <a:pt x="6402" y="0"/>
                  </a:moveTo>
                  <a:cubicBezTo>
                    <a:pt x="6277" y="0"/>
                    <a:pt x="6166" y="68"/>
                    <a:pt x="6141" y="221"/>
                  </a:cubicBezTo>
                  <a:cubicBezTo>
                    <a:pt x="6080" y="373"/>
                    <a:pt x="6201" y="525"/>
                    <a:pt x="6353" y="555"/>
                  </a:cubicBezTo>
                  <a:lnTo>
                    <a:pt x="11186" y="1740"/>
                  </a:lnTo>
                  <a:cubicBezTo>
                    <a:pt x="11794" y="1892"/>
                    <a:pt x="12281" y="2227"/>
                    <a:pt x="12615" y="2743"/>
                  </a:cubicBezTo>
                  <a:cubicBezTo>
                    <a:pt x="12980" y="3260"/>
                    <a:pt x="13071" y="3868"/>
                    <a:pt x="12980" y="4415"/>
                  </a:cubicBezTo>
                  <a:cubicBezTo>
                    <a:pt x="12858" y="4993"/>
                    <a:pt x="12463" y="5479"/>
                    <a:pt x="11977" y="5783"/>
                  </a:cubicBezTo>
                  <a:cubicBezTo>
                    <a:pt x="11608" y="6000"/>
                    <a:pt x="11192" y="6109"/>
                    <a:pt x="10763" y="6109"/>
                  </a:cubicBezTo>
                  <a:cubicBezTo>
                    <a:pt x="10591" y="6109"/>
                    <a:pt x="10418" y="6091"/>
                    <a:pt x="10244" y="6057"/>
                  </a:cubicBezTo>
                  <a:lnTo>
                    <a:pt x="2128" y="4081"/>
                  </a:lnTo>
                  <a:cubicBezTo>
                    <a:pt x="1186" y="3868"/>
                    <a:pt x="609" y="2956"/>
                    <a:pt x="821" y="2044"/>
                  </a:cubicBezTo>
                  <a:cubicBezTo>
                    <a:pt x="976" y="1244"/>
                    <a:pt x="1658" y="751"/>
                    <a:pt x="2437" y="751"/>
                  </a:cubicBezTo>
                  <a:cubicBezTo>
                    <a:pt x="2575" y="751"/>
                    <a:pt x="2716" y="766"/>
                    <a:pt x="2858" y="798"/>
                  </a:cubicBezTo>
                  <a:lnTo>
                    <a:pt x="10001" y="2531"/>
                  </a:lnTo>
                  <a:cubicBezTo>
                    <a:pt x="10305" y="2591"/>
                    <a:pt x="10578" y="2804"/>
                    <a:pt x="10730" y="3017"/>
                  </a:cubicBezTo>
                  <a:cubicBezTo>
                    <a:pt x="10882" y="3291"/>
                    <a:pt x="10943" y="3595"/>
                    <a:pt x="10882" y="3838"/>
                  </a:cubicBezTo>
                  <a:cubicBezTo>
                    <a:pt x="10791" y="4142"/>
                    <a:pt x="10639" y="4385"/>
                    <a:pt x="10396" y="4537"/>
                  </a:cubicBezTo>
                  <a:cubicBezTo>
                    <a:pt x="10209" y="4641"/>
                    <a:pt x="10008" y="4688"/>
                    <a:pt x="9802" y="4688"/>
                  </a:cubicBezTo>
                  <a:cubicBezTo>
                    <a:pt x="9707" y="4688"/>
                    <a:pt x="9611" y="4678"/>
                    <a:pt x="9515" y="4658"/>
                  </a:cubicBezTo>
                  <a:lnTo>
                    <a:pt x="2797" y="3017"/>
                  </a:lnTo>
                  <a:cubicBezTo>
                    <a:pt x="2772" y="3012"/>
                    <a:pt x="2746" y="3009"/>
                    <a:pt x="2722" y="3009"/>
                  </a:cubicBezTo>
                  <a:cubicBezTo>
                    <a:pt x="2597" y="3009"/>
                    <a:pt x="2483" y="3073"/>
                    <a:pt x="2432" y="3199"/>
                  </a:cubicBezTo>
                  <a:cubicBezTo>
                    <a:pt x="2402" y="3351"/>
                    <a:pt x="2524" y="3503"/>
                    <a:pt x="2676" y="3564"/>
                  </a:cubicBezTo>
                  <a:lnTo>
                    <a:pt x="9393" y="5175"/>
                  </a:lnTo>
                  <a:cubicBezTo>
                    <a:pt x="9532" y="5212"/>
                    <a:pt x="9672" y="5230"/>
                    <a:pt x="9809" y="5230"/>
                  </a:cubicBezTo>
                  <a:cubicBezTo>
                    <a:pt x="10122" y="5230"/>
                    <a:pt x="10426" y="5140"/>
                    <a:pt x="10700" y="4993"/>
                  </a:cubicBezTo>
                  <a:cubicBezTo>
                    <a:pt x="11065" y="4780"/>
                    <a:pt x="11338" y="4385"/>
                    <a:pt x="11460" y="3959"/>
                  </a:cubicBezTo>
                  <a:cubicBezTo>
                    <a:pt x="11521" y="3564"/>
                    <a:pt x="11460" y="3078"/>
                    <a:pt x="11217" y="2713"/>
                  </a:cubicBezTo>
                  <a:cubicBezTo>
                    <a:pt x="10943" y="2318"/>
                    <a:pt x="10578" y="2075"/>
                    <a:pt x="10123" y="1953"/>
                  </a:cubicBezTo>
                  <a:lnTo>
                    <a:pt x="2980" y="251"/>
                  </a:lnTo>
                  <a:cubicBezTo>
                    <a:pt x="2783" y="203"/>
                    <a:pt x="2588" y="180"/>
                    <a:pt x="2396" y="180"/>
                  </a:cubicBezTo>
                  <a:cubicBezTo>
                    <a:pt x="1374" y="180"/>
                    <a:pt x="474" y="838"/>
                    <a:pt x="244" y="1862"/>
                  </a:cubicBezTo>
                  <a:cubicBezTo>
                    <a:pt x="1" y="2895"/>
                    <a:pt x="578" y="3959"/>
                    <a:pt x="1521" y="4415"/>
                  </a:cubicBezTo>
                  <a:cubicBezTo>
                    <a:pt x="1673" y="4506"/>
                    <a:pt x="1824" y="4537"/>
                    <a:pt x="2037" y="4567"/>
                  </a:cubicBezTo>
                  <a:lnTo>
                    <a:pt x="10123" y="6543"/>
                  </a:lnTo>
                  <a:cubicBezTo>
                    <a:pt x="10372" y="6613"/>
                    <a:pt x="10621" y="6647"/>
                    <a:pt x="10866" y="6647"/>
                  </a:cubicBezTo>
                  <a:cubicBezTo>
                    <a:pt x="11368" y="6647"/>
                    <a:pt x="11852" y="6505"/>
                    <a:pt x="12281" y="6239"/>
                  </a:cubicBezTo>
                  <a:cubicBezTo>
                    <a:pt x="12919" y="5874"/>
                    <a:pt x="13375" y="5266"/>
                    <a:pt x="13527" y="4537"/>
                  </a:cubicBezTo>
                  <a:cubicBezTo>
                    <a:pt x="13679" y="3898"/>
                    <a:pt x="13527" y="3139"/>
                    <a:pt x="13132" y="2500"/>
                  </a:cubicBezTo>
                  <a:cubicBezTo>
                    <a:pt x="12706" y="1832"/>
                    <a:pt x="12068" y="1376"/>
                    <a:pt x="11308" y="1193"/>
                  </a:cubicBezTo>
                  <a:lnTo>
                    <a:pt x="6475" y="8"/>
                  </a:lnTo>
                  <a:cubicBezTo>
                    <a:pt x="6450" y="3"/>
                    <a:pt x="6426" y="0"/>
                    <a:pt x="6402" y="0"/>
                  </a:cubicBezTo>
                  <a:close/>
                </a:path>
              </a:pathLst>
            </a:custGeom>
            <a:solidFill>
              <a:schemeClr val="accent5"/>
            </a:solidFill>
            <a:ln>
              <a:noFill/>
            </a:ln>
            <a:effectLst>
              <a:outerShdw blurRad="57150" dist="19050" dir="5400000" algn="bl" rotWithShape="0">
                <a:srgbClr val="000000">
                  <a:alpha val="3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2">
  <p:cSld name="BLANK_1_1_1_1_1_1_1_1_1">
    <p:bg>
      <p:bgPr>
        <a:solidFill>
          <a:schemeClr val="accent1"/>
        </a:solidFill>
        <a:effectLst/>
      </p:bgPr>
    </p:bg>
    <p:spTree>
      <p:nvGrpSpPr>
        <p:cNvPr id="1" name="Shape 1789"/>
        <p:cNvGrpSpPr/>
        <p:nvPr/>
      </p:nvGrpSpPr>
      <p:grpSpPr>
        <a:xfrm>
          <a:off x="0" y="0"/>
          <a:ext cx="0" cy="0"/>
          <a:chOff x="0" y="0"/>
          <a:chExt cx="0" cy="0"/>
        </a:xfrm>
      </p:grpSpPr>
      <p:grpSp>
        <p:nvGrpSpPr>
          <p:cNvPr id="1790" name="Google Shape;1790;p33"/>
          <p:cNvGrpSpPr/>
          <p:nvPr/>
        </p:nvGrpSpPr>
        <p:grpSpPr>
          <a:xfrm>
            <a:off x="325" y="241425"/>
            <a:ext cx="8962042" cy="4667237"/>
            <a:chOff x="325" y="241425"/>
            <a:chExt cx="8962042" cy="4667237"/>
          </a:xfrm>
        </p:grpSpPr>
        <p:grpSp>
          <p:nvGrpSpPr>
            <p:cNvPr id="1791" name="Google Shape;1791;p33"/>
            <p:cNvGrpSpPr/>
            <p:nvPr/>
          </p:nvGrpSpPr>
          <p:grpSpPr>
            <a:xfrm>
              <a:off x="325" y="241426"/>
              <a:ext cx="8778193" cy="4667235"/>
              <a:chOff x="-32311" y="241426"/>
              <a:chExt cx="8778193" cy="4667235"/>
            </a:xfrm>
          </p:grpSpPr>
          <p:sp>
            <p:nvSpPr>
              <p:cNvPr id="1792" name="Google Shape;1792;p33"/>
              <p:cNvSpPr/>
              <p:nvPr/>
            </p:nvSpPr>
            <p:spPr>
              <a:xfrm>
                <a:off x="-32311" y="241500"/>
                <a:ext cx="8778193" cy="4667162"/>
              </a:xfrm>
              <a:custGeom>
                <a:avLst/>
                <a:gdLst/>
                <a:ahLst/>
                <a:cxnLst/>
                <a:rect l="l" t="t" r="r" b="b"/>
                <a:pathLst>
                  <a:path w="284960" h="189973" extrusionOk="0">
                    <a:moveTo>
                      <a:pt x="0" y="0"/>
                    </a:moveTo>
                    <a:lnTo>
                      <a:pt x="0" y="189972"/>
                    </a:lnTo>
                    <a:lnTo>
                      <a:pt x="284960" y="189972"/>
                    </a:lnTo>
                    <a:lnTo>
                      <a:pt x="2849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3" name="Google Shape;1793;p33"/>
              <p:cNvGrpSpPr/>
              <p:nvPr/>
            </p:nvGrpSpPr>
            <p:grpSpPr>
              <a:xfrm>
                <a:off x="-32311" y="241426"/>
                <a:ext cx="8769379" cy="4666945"/>
                <a:chOff x="494228" y="1558071"/>
                <a:chExt cx="6583124" cy="3909974"/>
              </a:xfrm>
            </p:grpSpPr>
            <p:sp>
              <p:nvSpPr>
                <p:cNvPr id="1794" name="Google Shape;1794;p33"/>
                <p:cNvSpPr/>
                <p:nvPr/>
              </p:nvSpPr>
              <p:spPr>
                <a:xfrm>
                  <a:off x="7429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33"/>
                <p:cNvSpPr/>
                <p:nvPr/>
              </p:nvSpPr>
              <p:spPr>
                <a:xfrm>
                  <a:off x="96255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33"/>
                <p:cNvSpPr/>
                <p:nvPr/>
              </p:nvSpPr>
              <p:spPr>
                <a:xfrm>
                  <a:off x="11821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33"/>
                <p:cNvSpPr/>
                <p:nvPr/>
              </p:nvSpPr>
              <p:spPr>
                <a:xfrm>
                  <a:off x="14017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3"/>
                <p:cNvSpPr/>
                <p:nvPr/>
              </p:nvSpPr>
              <p:spPr>
                <a:xfrm>
                  <a:off x="16212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33"/>
                <p:cNvSpPr/>
                <p:nvPr/>
              </p:nvSpPr>
              <p:spPr>
                <a:xfrm>
                  <a:off x="18401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33"/>
                <p:cNvSpPr/>
                <p:nvPr/>
              </p:nvSpPr>
              <p:spPr>
                <a:xfrm>
                  <a:off x="20596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33"/>
                <p:cNvSpPr/>
                <p:nvPr/>
              </p:nvSpPr>
              <p:spPr>
                <a:xfrm>
                  <a:off x="227925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33"/>
                <p:cNvSpPr/>
                <p:nvPr/>
              </p:nvSpPr>
              <p:spPr>
                <a:xfrm>
                  <a:off x="24988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33"/>
                <p:cNvSpPr/>
                <p:nvPr/>
              </p:nvSpPr>
              <p:spPr>
                <a:xfrm>
                  <a:off x="27184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33"/>
                <p:cNvSpPr/>
                <p:nvPr/>
              </p:nvSpPr>
              <p:spPr>
                <a:xfrm>
                  <a:off x="29379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3"/>
                <p:cNvSpPr/>
                <p:nvPr/>
              </p:nvSpPr>
              <p:spPr>
                <a:xfrm>
                  <a:off x="3156801"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33"/>
                <p:cNvSpPr/>
                <p:nvPr/>
              </p:nvSpPr>
              <p:spPr>
                <a:xfrm>
                  <a:off x="337637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33"/>
                <p:cNvSpPr/>
                <p:nvPr/>
              </p:nvSpPr>
              <p:spPr>
                <a:xfrm>
                  <a:off x="3595951"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33"/>
                <p:cNvSpPr/>
                <p:nvPr/>
              </p:nvSpPr>
              <p:spPr>
                <a:xfrm>
                  <a:off x="381552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33"/>
                <p:cNvSpPr/>
                <p:nvPr/>
              </p:nvSpPr>
              <p:spPr>
                <a:xfrm>
                  <a:off x="4035101"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33"/>
                <p:cNvSpPr/>
                <p:nvPr/>
              </p:nvSpPr>
              <p:spPr>
                <a:xfrm>
                  <a:off x="425467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33"/>
                <p:cNvSpPr/>
                <p:nvPr/>
              </p:nvSpPr>
              <p:spPr>
                <a:xfrm>
                  <a:off x="44735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3"/>
                <p:cNvSpPr/>
                <p:nvPr/>
              </p:nvSpPr>
              <p:spPr>
                <a:xfrm>
                  <a:off x="46931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33"/>
                <p:cNvSpPr/>
                <p:nvPr/>
              </p:nvSpPr>
              <p:spPr>
                <a:xfrm>
                  <a:off x="49126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33"/>
                <p:cNvSpPr/>
                <p:nvPr/>
              </p:nvSpPr>
              <p:spPr>
                <a:xfrm>
                  <a:off x="513225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33"/>
                <p:cNvSpPr/>
                <p:nvPr/>
              </p:nvSpPr>
              <p:spPr>
                <a:xfrm>
                  <a:off x="53518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3"/>
                <p:cNvSpPr/>
                <p:nvPr/>
              </p:nvSpPr>
              <p:spPr>
                <a:xfrm>
                  <a:off x="55714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3"/>
                <p:cNvSpPr/>
                <p:nvPr/>
              </p:nvSpPr>
              <p:spPr>
                <a:xfrm>
                  <a:off x="579022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3"/>
                <p:cNvSpPr/>
                <p:nvPr/>
              </p:nvSpPr>
              <p:spPr>
                <a:xfrm>
                  <a:off x="6009801"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3"/>
                <p:cNvSpPr/>
                <p:nvPr/>
              </p:nvSpPr>
              <p:spPr>
                <a:xfrm>
                  <a:off x="622937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3"/>
                <p:cNvSpPr/>
                <p:nvPr/>
              </p:nvSpPr>
              <p:spPr>
                <a:xfrm>
                  <a:off x="644895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3"/>
                <p:cNvSpPr/>
                <p:nvPr/>
              </p:nvSpPr>
              <p:spPr>
                <a:xfrm>
                  <a:off x="66685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3"/>
                <p:cNvSpPr/>
                <p:nvPr/>
              </p:nvSpPr>
              <p:spPr>
                <a:xfrm>
                  <a:off x="68881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3"/>
                <p:cNvSpPr/>
                <p:nvPr/>
              </p:nvSpPr>
              <p:spPr>
                <a:xfrm>
                  <a:off x="494228" y="526984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3"/>
                <p:cNvSpPr/>
                <p:nvPr/>
              </p:nvSpPr>
              <p:spPr>
                <a:xfrm>
                  <a:off x="494228" y="505026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3"/>
                <p:cNvSpPr/>
                <p:nvPr/>
              </p:nvSpPr>
              <p:spPr>
                <a:xfrm>
                  <a:off x="494228" y="483069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3"/>
                <p:cNvSpPr/>
                <p:nvPr/>
              </p:nvSpPr>
              <p:spPr>
                <a:xfrm>
                  <a:off x="494228" y="461111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3"/>
                <p:cNvSpPr/>
                <p:nvPr/>
              </p:nvSpPr>
              <p:spPr>
                <a:xfrm>
                  <a:off x="494228" y="439154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3"/>
                <p:cNvSpPr/>
                <p:nvPr/>
              </p:nvSpPr>
              <p:spPr>
                <a:xfrm>
                  <a:off x="494228" y="417196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3"/>
                <p:cNvSpPr/>
                <p:nvPr/>
              </p:nvSpPr>
              <p:spPr>
                <a:xfrm>
                  <a:off x="494228" y="3953141"/>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33"/>
                <p:cNvSpPr/>
                <p:nvPr/>
              </p:nvSpPr>
              <p:spPr>
                <a:xfrm>
                  <a:off x="494228" y="3733566"/>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33"/>
                <p:cNvSpPr/>
                <p:nvPr/>
              </p:nvSpPr>
              <p:spPr>
                <a:xfrm>
                  <a:off x="494228" y="3513991"/>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3"/>
                <p:cNvSpPr/>
                <p:nvPr/>
              </p:nvSpPr>
              <p:spPr>
                <a:xfrm>
                  <a:off x="494228" y="3294416"/>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3"/>
                <p:cNvSpPr/>
                <p:nvPr/>
              </p:nvSpPr>
              <p:spPr>
                <a:xfrm>
                  <a:off x="494228" y="3074841"/>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33"/>
                <p:cNvSpPr/>
                <p:nvPr/>
              </p:nvSpPr>
              <p:spPr>
                <a:xfrm>
                  <a:off x="494228" y="2855266"/>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33"/>
                <p:cNvSpPr/>
                <p:nvPr/>
              </p:nvSpPr>
              <p:spPr>
                <a:xfrm>
                  <a:off x="494228" y="263641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33"/>
                <p:cNvSpPr/>
                <p:nvPr/>
              </p:nvSpPr>
              <p:spPr>
                <a:xfrm>
                  <a:off x="494228" y="241684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33"/>
                <p:cNvSpPr/>
                <p:nvPr/>
              </p:nvSpPr>
              <p:spPr>
                <a:xfrm>
                  <a:off x="494228" y="219726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3"/>
                <p:cNvSpPr/>
                <p:nvPr/>
              </p:nvSpPr>
              <p:spPr>
                <a:xfrm>
                  <a:off x="494228" y="197769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33"/>
                <p:cNvSpPr/>
                <p:nvPr/>
              </p:nvSpPr>
              <p:spPr>
                <a:xfrm>
                  <a:off x="494228" y="175811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840" name="Google Shape;1840;p33"/>
            <p:cNvSpPr/>
            <p:nvPr/>
          </p:nvSpPr>
          <p:spPr>
            <a:xfrm>
              <a:off x="325" y="241425"/>
              <a:ext cx="561347" cy="4667224"/>
            </a:xfrm>
            <a:custGeom>
              <a:avLst/>
              <a:gdLst/>
              <a:ahLst/>
              <a:cxnLst/>
              <a:rect l="l" t="t" r="r" b="b"/>
              <a:pathLst>
                <a:path w="6049" h="77813" extrusionOk="0">
                  <a:moveTo>
                    <a:pt x="0" y="0"/>
                  </a:moveTo>
                  <a:lnTo>
                    <a:pt x="0" y="77813"/>
                  </a:lnTo>
                  <a:lnTo>
                    <a:pt x="6049" y="77813"/>
                  </a:lnTo>
                  <a:lnTo>
                    <a:pt x="6049" y="0"/>
                  </a:lnTo>
                  <a:close/>
                </a:path>
              </a:pathLst>
            </a:custGeom>
            <a:solidFill>
              <a:srgbClr val="212121">
                <a:alpha val="4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1" name="Google Shape;1841;p33"/>
            <p:cNvGrpSpPr/>
            <p:nvPr/>
          </p:nvGrpSpPr>
          <p:grpSpPr>
            <a:xfrm>
              <a:off x="8776514" y="609404"/>
              <a:ext cx="185853" cy="3917955"/>
              <a:chOff x="10246650" y="5212375"/>
              <a:chExt cx="85900" cy="1810850"/>
            </a:xfrm>
          </p:grpSpPr>
          <p:sp>
            <p:nvSpPr>
              <p:cNvPr id="1842" name="Google Shape;1842;p33"/>
              <p:cNvSpPr/>
              <p:nvPr/>
            </p:nvSpPr>
            <p:spPr>
              <a:xfrm>
                <a:off x="10246650" y="5212375"/>
                <a:ext cx="85900" cy="383000"/>
              </a:xfrm>
              <a:custGeom>
                <a:avLst/>
                <a:gdLst/>
                <a:ahLst/>
                <a:cxnLst/>
                <a:rect l="l" t="t" r="r" b="b"/>
                <a:pathLst>
                  <a:path w="3436" h="15320" extrusionOk="0">
                    <a:moveTo>
                      <a:pt x="1" y="0"/>
                    </a:moveTo>
                    <a:lnTo>
                      <a:pt x="1" y="15320"/>
                    </a:lnTo>
                    <a:cubicBezTo>
                      <a:pt x="1916" y="15320"/>
                      <a:pt x="3436" y="13800"/>
                      <a:pt x="3436" y="11946"/>
                    </a:cubicBezTo>
                    <a:lnTo>
                      <a:pt x="3436" y="3435"/>
                    </a:lnTo>
                    <a:cubicBezTo>
                      <a:pt x="3436" y="1520"/>
                      <a:pt x="1885" y="0"/>
                      <a:pt x="1" y="0"/>
                    </a:cubicBezTo>
                    <a:close/>
                  </a:path>
                </a:pathLst>
              </a:custGeom>
              <a:solidFill>
                <a:srgbClr val="EFC7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33"/>
              <p:cNvSpPr/>
              <p:nvPr/>
            </p:nvSpPr>
            <p:spPr>
              <a:xfrm>
                <a:off x="10246650" y="6147025"/>
                <a:ext cx="85900" cy="383025"/>
              </a:xfrm>
              <a:custGeom>
                <a:avLst/>
                <a:gdLst/>
                <a:ahLst/>
                <a:cxnLst/>
                <a:rect l="l" t="t" r="r" b="b"/>
                <a:pathLst>
                  <a:path w="3436" h="15321" extrusionOk="0">
                    <a:moveTo>
                      <a:pt x="1" y="1"/>
                    </a:moveTo>
                    <a:lnTo>
                      <a:pt x="1" y="15320"/>
                    </a:lnTo>
                    <a:cubicBezTo>
                      <a:pt x="1916" y="15320"/>
                      <a:pt x="3436" y="13801"/>
                      <a:pt x="3436" y="11946"/>
                    </a:cubicBezTo>
                    <a:lnTo>
                      <a:pt x="3436" y="3436"/>
                    </a:lnTo>
                    <a:cubicBezTo>
                      <a:pt x="3436" y="1521"/>
                      <a:pt x="1885" y="1"/>
                      <a:pt x="1" y="1"/>
                    </a:cubicBezTo>
                    <a:close/>
                  </a:path>
                </a:pathLst>
              </a:custGeom>
              <a:solidFill>
                <a:srgbClr val="EDE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33"/>
              <p:cNvSpPr/>
              <p:nvPr/>
            </p:nvSpPr>
            <p:spPr>
              <a:xfrm>
                <a:off x="10246650" y="5668300"/>
                <a:ext cx="85900" cy="383025"/>
              </a:xfrm>
              <a:custGeom>
                <a:avLst/>
                <a:gdLst/>
                <a:ahLst/>
                <a:cxnLst/>
                <a:rect l="l" t="t" r="r" b="b"/>
                <a:pathLst>
                  <a:path w="3436" h="15321" extrusionOk="0">
                    <a:moveTo>
                      <a:pt x="1" y="1"/>
                    </a:moveTo>
                    <a:lnTo>
                      <a:pt x="1" y="15320"/>
                    </a:lnTo>
                    <a:cubicBezTo>
                      <a:pt x="1916" y="15320"/>
                      <a:pt x="3436" y="13770"/>
                      <a:pt x="3436" y="11946"/>
                    </a:cubicBezTo>
                    <a:lnTo>
                      <a:pt x="3436" y="3435"/>
                    </a:lnTo>
                    <a:cubicBezTo>
                      <a:pt x="3436" y="1521"/>
                      <a:pt x="1885" y="1"/>
                      <a:pt x="1" y="1"/>
                    </a:cubicBezTo>
                    <a:close/>
                  </a:path>
                </a:pathLst>
              </a:custGeom>
              <a:solidFill>
                <a:srgbClr val="1B51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33"/>
              <p:cNvSpPr/>
              <p:nvPr/>
            </p:nvSpPr>
            <p:spPr>
              <a:xfrm>
                <a:off x="10246650" y="6640200"/>
                <a:ext cx="85900" cy="383025"/>
              </a:xfrm>
              <a:custGeom>
                <a:avLst/>
                <a:gdLst/>
                <a:ahLst/>
                <a:cxnLst/>
                <a:rect l="l" t="t" r="r" b="b"/>
                <a:pathLst>
                  <a:path w="3436" h="15321" extrusionOk="0">
                    <a:moveTo>
                      <a:pt x="1" y="1"/>
                    </a:moveTo>
                    <a:lnTo>
                      <a:pt x="1" y="15320"/>
                    </a:lnTo>
                    <a:cubicBezTo>
                      <a:pt x="1916" y="15320"/>
                      <a:pt x="3436" y="13800"/>
                      <a:pt x="3436" y="11916"/>
                    </a:cubicBezTo>
                    <a:lnTo>
                      <a:pt x="3436" y="3405"/>
                    </a:lnTo>
                    <a:cubicBezTo>
                      <a:pt x="3436" y="1520"/>
                      <a:pt x="1885" y="1"/>
                      <a:pt x="1" y="1"/>
                    </a:cubicBezTo>
                    <a:close/>
                  </a:path>
                </a:pathLst>
              </a:custGeom>
              <a:solidFill>
                <a:srgbClr val="1B51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46" name="Google Shape;1846;p33"/>
          <p:cNvGrpSpPr/>
          <p:nvPr/>
        </p:nvGrpSpPr>
        <p:grpSpPr>
          <a:xfrm rot="-771380">
            <a:off x="1201475" y="2571788"/>
            <a:ext cx="748026" cy="712502"/>
            <a:chOff x="2813850" y="1647425"/>
            <a:chExt cx="748050" cy="712525"/>
          </a:xfrm>
        </p:grpSpPr>
        <p:sp>
          <p:nvSpPr>
            <p:cNvPr id="1847" name="Google Shape;1847;p33"/>
            <p:cNvSpPr/>
            <p:nvPr/>
          </p:nvSpPr>
          <p:spPr>
            <a:xfrm>
              <a:off x="2813850" y="1774400"/>
              <a:ext cx="698025" cy="585550"/>
            </a:xfrm>
            <a:custGeom>
              <a:avLst/>
              <a:gdLst/>
              <a:ahLst/>
              <a:cxnLst/>
              <a:rect l="l" t="t" r="r" b="b"/>
              <a:pathLst>
                <a:path w="27921" h="23422" extrusionOk="0">
                  <a:moveTo>
                    <a:pt x="25438" y="1"/>
                  </a:moveTo>
                  <a:cubicBezTo>
                    <a:pt x="25375" y="1"/>
                    <a:pt x="25312" y="9"/>
                    <a:pt x="25252" y="26"/>
                  </a:cubicBezTo>
                  <a:cubicBezTo>
                    <a:pt x="22717" y="260"/>
                    <a:pt x="20282" y="794"/>
                    <a:pt x="17913" y="1728"/>
                  </a:cubicBezTo>
                  <a:cubicBezTo>
                    <a:pt x="15812" y="2528"/>
                    <a:pt x="13910" y="3562"/>
                    <a:pt x="12076" y="4863"/>
                  </a:cubicBezTo>
                  <a:cubicBezTo>
                    <a:pt x="10141" y="6197"/>
                    <a:pt x="8373" y="7699"/>
                    <a:pt x="6805" y="9433"/>
                  </a:cubicBezTo>
                  <a:cubicBezTo>
                    <a:pt x="4537" y="12035"/>
                    <a:pt x="2736" y="14904"/>
                    <a:pt x="1368" y="18073"/>
                  </a:cubicBezTo>
                  <a:cubicBezTo>
                    <a:pt x="801" y="19307"/>
                    <a:pt x="401" y="20574"/>
                    <a:pt x="100" y="21875"/>
                  </a:cubicBezTo>
                  <a:cubicBezTo>
                    <a:pt x="0" y="22242"/>
                    <a:pt x="67" y="22442"/>
                    <a:pt x="367" y="22709"/>
                  </a:cubicBezTo>
                  <a:cubicBezTo>
                    <a:pt x="801" y="23110"/>
                    <a:pt x="1401" y="23310"/>
                    <a:pt x="2035" y="23410"/>
                  </a:cubicBezTo>
                  <a:cubicBezTo>
                    <a:pt x="2058" y="23417"/>
                    <a:pt x="2082" y="23421"/>
                    <a:pt x="2107" y="23421"/>
                  </a:cubicBezTo>
                  <a:cubicBezTo>
                    <a:pt x="2195" y="23421"/>
                    <a:pt x="2299" y="23372"/>
                    <a:pt x="2402" y="23243"/>
                  </a:cubicBezTo>
                  <a:cubicBezTo>
                    <a:pt x="2902" y="22909"/>
                    <a:pt x="3269" y="22542"/>
                    <a:pt x="3470" y="21942"/>
                  </a:cubicBezTo>
                  <a:cubicBezTo>
                    <a:pt x="4070" y="20274"/>
                    <a:pt x="4804" y="18706"/>
                    <a:pt x="5638" y="17139"/>
                  </a:cubicBezTo>
                  <a:cubicBezTo>
                    <a:pt x="7572" y="13569"/>
                    <a:pt x="10008" y="10467"/>
                    <a:pt x="13277" y="7965"/>
                  </a:cubicBezTo>
                  <a:cubicBezTo>
                    <a:pt x="17146" y="5030"/>
                    <a:pt x="21449" y="3028"/>
                    <a:pt x="26353" y="2428"/>
                  </a:cubicBezTo>
                  <a:cubicBezTo>
                    <a:pt x="26653" y="2395"/>
                    <a:pt x="26986" y="2361"/>
                    <a:pt x="27287" y="2261"/>
                  </a:cubicBezTo>
                  <a:cubicBezTo>
                    <a:pt x="27820" y="2094"/>
                    <a:pt x="27920" y="1894"/>
                    <a:pt x="27487" y="1461"/>
                  </a:cubicBezTo>
                  <a:cubicBezTo>
                    <a:pt x="27020" y="1027"/>
                    <a:pt x="26486" y="593"/>
                    <a:pt x="25952" y="193"/>
                  </a:cubicBezTo>
                  <a:cubicBezTo>
                    <a:pt x="25804" y="69"/>
                    <a:pt x="25619" y="1"/>
                    <a:pt x="254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33"/>
            <p:cNvSpPr/>
            <p:nvPr/>
          </p:nvSpPr>
          <p:spPr>
            <a:xfrm>
              <a:off x="3203300" y="1647425"/>
              <a:ext cx="358600" cy="381350"/>
            </a:xfrm>
            <a:custGeom>
              <a:avLst/>
              <a:gdLst/>
              <a:ahLst/>
              <a:cxnLst/>
              <a:rect l="l" t="t" r="r" b="b"/>
              <a:pathLst>
                <a:path w="14344" h="15254" extrusionOk="0">
                  <a:moveTo>
                    <a:pt x="1108" y="0"/>
                  </a:moveTo>
                  <a:cubicBezTo>
                    <a:pt x="926" y="0"/>
                    <a:pt x="772" y="71"/>
                    <a:pt x="634" y="302"/>
                  </a:cubicBezTo>
                  <a:cubicBezTo>
                    <a:pt x="334" y="702"/>
                    <a:pt x="134" y="1136"/>
                    <a:pt x="34" y="1636"/>
                  </a:cubicBezTo>
                  <a:cubicBezTo>
                    <a:pt x="0" y="2003"/>
                    <a:pt x="34" y="2303"/>
                    <a:pt x="300" y="2637"/>
                  </a:cubicBezTo>
                  <a:cubicBezTo>
                    <a:pt x="567" y="3004"/>
                    <a:pt x="968" y="3204"/>
                    <a:pt x="1401" y="3371"/>
                  </a:cubicBezTo>
                  <a:cubicBezTo>
                    <a:pt x="4170" y="4305"/>
                    <a:pt x="6872" y="5205"/>
                    <a:pt x="9574" y="6139"/>
                  </a:cubicBezTo>
                  <a:cubicBezTo>
                    <a:pt x="10241" y="6340"/>
                    <a:pt x="10875" y="6606"/>
                    <a:pt x="11575" y="6840"/>
                  </a:cubicBezTo>
                  <a:cubicBezTo>
                    <a:pt x="11508" y="7073"/>
                    <a:pt x="11375" y="7207"/>
                    <a:pt x="11141" y="7307"/>
                  </a:cubicBezTo>
                  <a:cubicBezTo>
                    <a:pt x="9207" y="8841"/>
                    <a:pt x="7172" y="10242"/>
                    <a:pt x="5137" y="11643"/>
                  </a:cubicBezTo>
                  <a:cubicBezTo>
                    <a:pt x="4136" y="12344"/>
                    <a:pt x="3736" y="13211"/>
                    <a:pt x="4036" y="14479"/>
                  </a:cubicBezTo>
                  <a:cubicBezTo>
                    <a:pt x="4148" y="14924"/>
                    <a:pt x="4631" y="15253"/>
                    <a:pt x="5117" y="15253"/>
                  </a:cubicBezTo>
                  <a:cubicBezTo>
                    <a:pt x="5213" y="15253"/>
                    <a:pt x="5310" y="15240"/>
                    <a:pt x="5404" y="15213"/>
                  </a:cubicBezTo>
                  <a:cubicBezTo>
                    <a:pt x="5671" y="15179"/>
                    <a:pt x="5871" y="15046"/>
                    <a:pt x="6071" y="14879"/>
                  </a:cubicBezTo>
                  <a:cubicBezTo>
                    <a:pt x="8039" y="13478"/>
                    <a:pt x="9974" y="12010"/>
                    <a:pt x="11809" y="10409"/>
                  </a:cubicBezTo>
                  <a:cubicBezTo>
                    <a:pt x="12409" y="9875"/>
                    <a:pt x="13009" y="9342"/>
                    <a:pt x="13510" y="8708"/>
                  </a:cubicBezTo>
                  <a:cubicBezTo>
                    <a:pt x="13743" y="8408"/>
                    <a:pt x="13910" y="8107"/>
                    <a:pt x="13977" y="7707"/>
                  </a:cubicBezTo>
                  <a:cubicBezTo>
                    <a:pt x="14044" y="7040"/>
                    <a:pt x="14177" y="6440"/>
                    <a:pt x="14210" y="5772"/>
                  </a:cubicBezTo>
                  <a:cubicBezTo>
                    <a:pt x="14344" y="4505"/>
                    <a:pt x="14144" y="4171"/>
                    <a:pt x="12976" y="3671"/>
                  </a:cubicBezTo>
                  <a:cubicBezTo>
                    <a:pt x="12876" y="3638"/>
                    <a:pt x="12809" y="3638"/>
                    <a:pt x="12709" y="3604"/>
                  </a:cubicBezTo>
                  <a:cubicBezTo>
                    <a:pt x="10041" y="2503"/>
                    <a:pt x="7305" y="1603"/>
                    <a:pt x="4503" y="836"/>
                  </a:cubicBezTo>
                  <a:cubicBezTo>
                    <a:pt x="3469" y="535"/>
                    <a:pt x="2402" y="269"/>
                    <a:pt x="1368" y="35"/>
                  </a:cubicBezTo>
                  <a:cubicBezTo>
                    <a:pt x="1275" y="14"/>
                    <a:pt x="1189" y="0"/>
                    <a:pt x="11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9" name="Google Shape;1849;p33"/>
          <p:cNvGrpSpPr/>
          <p:nvPr/>
        </p:nvGrpSpPr>
        <p:grpSpPr>
          <a:xfrm rot="973440">
            <a:off x="6778267" y="945602"/>
            <a:ext cx="939048" cy="621890"/>
            <a:chOff x="3553550" y="1647450"/>
            <a:chExt cx="939025" cy="621875"/>
          </a:xfrm>
        </p:grpSpPr>
        <p:sp>
          <p:nvSpPr>
            <p:cNvPr id="1850" name="Google Shape;1850;p33"/>
            <p:cNvSpPr/>
            <p:nvPr/>
          </p:nvSpPr>
          <p:spPr>
            <a:xfrm>
              <a:off x="3553550" y="1647450"/>
              <a:ext cx="939025" cy="621875"/>
            </a:xfrm>
            <a:custGeom>
              <a:avLst/>
              <a:gdLst/>
              <a:ahLst/>
              <a:cxnLst/>
              <a:rect l="l" t="t" r="r" b="b"/>
              <a:pathLst>
                <a:path w="37561" h="24875" extrusionOk="0">
                  <a:moveTo>
                    <a:pt x="32190" y="1"/>
                  </a:moveTo>
                  <a:cubicBezTo>
                    <a:pt x="29955" y="167"/>
                    <a:pt x="27987" y="501"/>
                    <a:pt x="25852" y="1302"/>
                  </a:cubicBezTo>
                  <a:cubicBezTo>
                    <a:pt x="22083" y="2703"/>
                    <a:pt x="18613" y="4537"/>
                    <a:pt x="15378" y="7006"/>
                  </a:cubicBezTo>
                  <a:cubicBezTo>
                    <a:pt x="12576" y="9141"/>
                    <a:pt x="9941" y="11709"/>
                    <a:pt x="7539" y="14278"/>
                  </a:cubicBezTo>
                  <a:cubicBezTo>
                    <a:pt x="5204" y="16713"/>
                    <a:pt x="3236" y="19181"/>
                    <a:pt x="1168" y="21783"/>
                  </a:cubicBezTo>
                  <a:cubicBezTo>
                    <a:pt x="767" y="22217"/>
                    <a:pt x="534" y="22617"/>
                    <a:pt x="200" y="23051"/>
                  </a:cubicBezTo>
                  <a:cubicBezTo>
                    <a:pt x="67" y="23184"/>
                    <a:pt x="0" y="23317"/>
                    <a:pt x="100" y="23484"/>
                  </a:cubicBezTo>
                  <a:cubicBezTo>
                    <a:pt x="434" y="23951"/>
                    <a:pt x="734" y="24351"/>
                    <a:pt x="1234" y="24618"/>
                  </a:cubicBezTo>
                  <a:cubicBezTo>
                    <a:pt x="1404" y="24675"/>
                    <a:pt x="1549" y="24874"/>
                    <a:pt x="1751" y="24874"/>
                  </a:cubicBezTo>
                  <a:cubicBezTo>
                    <a:pt x="1788" y="24874"/>
                    <a:pt x="1827" y="24867"/>
                    <a:pt x="1868" y="24852"/>
                  </a:cubicBezTo>
                  <a:cubicBezTo>
                    <a:pt x="2335" y="24718"/>
                    <a:pt x="2735" y="24685"/>
                    <a:pt x="3102" y="24285"/>
                  </a:cubicBezTo>
                  <a:cubicBezTo>
                    <a:pt x="6238" y="20649"/>
                    <a:pt x="9273" y="16980"/>
                    <a:pt x="12843" y="13644"/>
                  </a:cubicBezTo>
                  <a:cubicBezTo>
                    <a:pt x="16712" y="10041"/>
                    <a:pt x="21015" y="6972"/>
                    <a:pt x="25885" y="4938"/>
                  </a:cubicBezTo>
                  <a:cubicBezTo>
                    <a:pt x="28420" y="3837"/>
                    <a:pt x="30856" y="3270"/>
                    <a:pt x="33624" y="3203"/>
                  </a:cubicBezTo>
                  <a:cubicBezTo>
                    <a:pt x="33675" y="3201"/>
                    <a:pt x="33725" y="3201"/>
                    <a:pt x="33773" y="3201"/>
                  </a:cubicBezTo>
                  <a:cubicBezTo>
                    <a:pt x="34701" y="3201"/>
                    <a:pt x="35120" y="3511"/>
                    <a:pt x="35659" y="4304"/>
                  </a:cubicBezTo>
                  <a:cubicBezTo>
                    <a:pt x="36393" y="5471"/>
                    <a:pt x="36093" y="6138"/>
                    <a:pt x="35259" y="7373"/>
                  </a:cubicBezTo>
                  <a:cubicBezTo>
                    <a:pt x="34325" y="8774"/>
                    <a:pt x="32590" y="10642"/>
                    <a:pt x="31389" y="11943"/>
                  </a:cubicBezTo>
                  <a:cubicBezTo>
                    <a:pt x="29688" y="13777"/>
                    <a:pt x="27920" y="15445"/>
                    <a:pt x="26186" y="17013"/>
                  </a:cubicBezTo>
                  <a:cubicBezTo>
                    <a:pt x="25518" y="17613"/>
                    <a:pt x="25151" y="17880"/>
                    <a:pt x="24551" y="18447"/>
                  </a:cubicBezTo>
                  <a:cubicBezTo>
                    <a:pt x="24384" y="18614"/>
                    <a:pt x="24351" y="18681"/>
                    <a:pt x="24384" y="18948"/>
                  </a:cubicBezTo>
                  <a:cubicBezTo>
                    <a:pt x="24518" y="19515"/>
                    <a:pt x="24651" y="20115"/>
                    <a:pt x="25151" y="20549"/>
                  </a:cubicBezTo>
                  <a:cubicBezTo>
                    <a:pt x="25462" y="20839"/>
                    <a:pt x="25811" y="21051"/>
                    <a:pt x="26191" y="21051"/>
                  </a:cubicBezTo>
                  <a:cubicBezTo>
                    <a:pt x="26423" y="21051"/>
                    <a:pt x="26666" y="20972"/>
                    <a:pt x="26919" y="20782"/>
                  </a:cubicBezTo>
                  <a:cubicBezTo>
                    <a:pt x="28420" y="19615"/>
                    <a:pt x="29688" y="18514"/>
                    <a:pt x="31189" y="17113"/>
                  </a:cubicBezTo>
                  <a:cubicBezTo>
                    <a:pt x="32690" y="15679"/>
                    <a:pt x="34425" y="13811"/>
                    <a:pt x="35659" y="11976"/>
                  </a:cubicBezTo>
                  <a:cubicBezTo>
                    <a:pt x="36593" y="10508"/>
                    <a:pt x="37227" y="8774"/>
                    <a:pt x="37394" y="7139"/>
                  </a:cubicBezTo>
                  <a:cubicBezTo>
                    <a:pt x="37527" y="5838"/>
                    <a:pt x="37560" y="4504"/>
                    <a:pt x="37360" y="3436"/>
                  </a:cubicBezTo>
                  <a:cubicBezTo>
                    <a:pt x="37093" y="2202"/>
                    <a:pt x="36760" y="1001"/>
                    <a:pt x="35726" y="534"/>
                  </a:cubicBezTo>
                  <a:cubicBezTo>
                    <a:pt x="35092" y="268"/>
                    <a:pt x="34391" y="201"/>
                    <a:pt x="33824" y="134"/>
                  </a:cubicBezTo>
                  <a:cubicBezTo>
                    <a:pt x="33224" y="34"/>
                    <a:pt x="32724" y="1"/>
                    <a:pt x="321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33"/>
            <p:cNvSpPr/>
            <p:nvPr/>
          </p:nvSpPr>
          <p:spPr>
            <a:xfrm>
              <a:off x="4078075" y="1861425"/>
              <a:ext cx="369475" cy="358275"/>
            </a:xfrm>
            <a:custGeom>
              <a:avLst/>
              <a:gdLst/>
              <a:ahLst/>
              <a:cxnLst/>
              <a:rect l="l" t="t" r="r" b="b"/>
              <a:pathLst>
                <a:path w="14779" h="14331" extrusionOk="0">
                  <a:moveTo>
                    <a:pt x="5436" y="0"/>
                  </a:moveTo>
                  <a:cubicBezTo>
                    <a:pt x="5310" y="0"/>
                    <a:pt x="5207" y="96"/>
                    <a:pt x="5104" y="281"/>
                  </a:cubicBezTo>
                  <a:cubicBezTo>
                    <a:pt x="5038" y="348"/>
                    <a:pt x="5038" y="481"/>
                    <a:pt x="5004" y="582"/>
                  </a:cubicBezTo>
                  <a:cubicBezTo>
                    <a:pt x="4170" y="3450"/>
                    <a:pt x="2903" y="6152"/>
                    <a:pt x="1602" y="8821"/>
                  </a:cubicBezTo>
                  <a:cubicBezTo>
                    <a:pt x="1168" y="9788"/>
                    <a:pt x="701" y="10689"/>
                    <a:pt x="234" y="11623"/>
                  </a:cubicBezTo>
                  <a:cubicBezTo>
                    <a:pt x="1" y="12190"/>
                    <a:pt x="101" y="12657"/>
                    <a:pt x="535" y="13124"/>
                  </a:cubicBezTo>
                  <a:cubicBezTo>
                    <a:pt x="768" y="13424"/>
                    <a:pt x="1035" y="13658"/>
                    <a:pt x="1335" y="13858"/>
                  </a:cubicBezTo>
                  <a:cubicBezTo>
                    <a:pt x="1689" y="14211"/>
                    <a:pt x="2094" y="14331"/>
                    <a:pt x="2552" y="14331"/>
                  </a:cubicBezTo>
                  <a:cubicBezTo>
                    <a:pt x="2613" y="14331"/>
                    <a:pt x="2674" y="14329"/>
                    <a:pt x="2736" y="14325"/>
                  </a:cubicBezTo>
                  <a:cubicBezTo>
                    <a:pt x="3337" y="14291"/>
                    <a:pt x="3904" y="14225"/>
                    <a:pt x="4504" y="14091"/>
                  </a:cubicBezTo>
                  <a:cubicBezTo>
                    <a:pt x="7540" y="13457"/>
                    <a:pt x="10575" y="12624"/>
                    <a:pt x="13577" y="11790"/>
                  </a:cubicBezTo>
                  <a:cubicBezTo>
                    <a:pt x="13844" y="11756"/>
                    <a:pt x="14044" y="11656"/>
                    <a:pt x="14244" y="11523"/>
                  </a:cubicBezTo>
                  <a:cubicBezTo>
                    <a:pt x="14711" y="11289"/>
                    <a:pt x="14778" y="11122"/>
                    <a:pt x="14444" y="10689"/>
                  </a:cubicBezTo>
                  <a:cubicBezTo>
                    <a:pt x="14178" y="10322"/>
                    <a:pt x="13844" y="10055"/>
                    <a:pt x="13544" y="9655"/>
                  </a:cubicBezTo>
                  <a:cubicBezTo>
                    <a:pt x="13281" y="9339"/>
                    <a:pt x="12955" y="9189"/>
                    <a:pt x="12568" y="9189"/>
                  </a:cubicBezTo>
                  <a:cubicBezTo>
                    <a:pt x="12464" y="9189"/>
                    <a:pt x="12356" y="9200"/>
                    <a:pt x="12243" y="9221"/>
                  </a:cubicBezTo>
                  <a:cubicBezTo>
                    <a:pt x="11909" y="9254"/>
                    <a:pt x="11542" y="9321"/>
                    <a:pt x="11209" y="9421"/>
                  </a:cubicBezTo>
                  <a:cubicBezTo>
                    <a:pt x="9041" y="10088"/>
                    <a:pt x="6872" y="10689"/>
                    <a:pt x="4704" y="11323"/>
                  </a:cubicBezTo>
                  <a:cubicBezTo>
                    <a:pt x="4531" y="11380"/>
                    <a:pt x="4334" y="11463"/>
                    <a:pt x="4133" y="11463"/>
                  </a:cubicBezTo>
                  <a:cubicBezTo>
                    <a:pt x="4101" y="11463"/>
                    <a:pt x="4069" y="11461"/>
                    <a:pt x="4037" y="11456"/>
                  </a:cubicBezTo>
                  <a:cubicBezTo>
                    <a:pt x="4037" y="11423"/>
                    <a:pt x="4037" y="11389"/>
                    <a:pt x="4004" y="11256"/>
                  </a:cubicBezTo>
                  <a:cubicBezTo>
                    <a:pt x="4170" y="10889"/>
                    <a:pt x="4337" y="10555"/>
                    <a:pt x="4504" y="10222"/>
                  </a:cubicBezTo>
                  <a:cubicBezTo>
                    <a:pt x="5538" y="7987"/>
                    <a:pt x="6572" y="5785"/>
                    <a:pt x="7106" y="3350"/>
                  </a:cubicBezTo>
                  <a:cubicBezTo>
                    <a:pt x="7406" y="1949"/>
                    <a:pt x="7439" y="1949"/>
                    <a:pt x="6439" y="848"/>
                  </a:cubicBezTo>
                  <a:cubicBezTo>
                    <a:pt x="6205" y="615"/>
                    <a:pt x="6005" y="348"/>
                    <a:pt x="5705" y="115"/>
                  </a:cubicBezTo>
                  <a:cubicBezTo>
                    <a:pt x="5602" y="38"/>
                    <a:pt x="5515" y="0"/>
                    <a:pt x="54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2" name="Google Shape;1852;p33"/>
          <p:cNvGrpSpPr/>
          <p:nvPr/>
        </p:nvGrpSpPr>
        <p:grpSpPr>
          <a:xfrm rot="6921173">
            <a:off x="1261766" y="3046149"/>
            <a:ext cx="476940" cy="2277215"/>
            <a:chOff x="11021750" y="3659550"/>
            <a:chExt cx="326025" cy="1556650"/>
          </a:xfrm>
        </p:grpSpPr>
        <p:sp>
          <p:nvSpPr>
            <p:cNvPr id="1853" name="Google Shape;1853;p33"/>
            <p:cNvSpPr/>
            <p:nvPr/>
          </p:nvSpPr>
          <p:spPr>
            <a:xfrm>
              <a:off x="11062775" y="3783025"/>
              <a:ext cx="285000" cy="1433175"/>
            </a:xfrm>
            <a:custGeom>
              <a:avLst/>
              <a:gdLst/>
              <a:ahLst/>
              <a:cxnLst/>
              <a:rect l="l" t="t" r="r" b="b"/>
              <a:pathLst>
                <a:path w="11400" h="57327" extrusionOk="0">
                  <a:moveTo>
                    <a:pt x="4651" y="33709"/>
                  </a:moveTo>
                  <a:cubicBezTo>
                    <a:pt x="4712" y="40183"/>
                    <a:pt x="4986" y="46627"/>
                    <a:pt x="5442" y="52949"/>
                  </a:cubicBezTo>
                  <a:cubicBezTo>
                    <a:pt x="4682" y="51430"/>
                    <a:pt x="3952" y="49849"/>
                    <a:pt x="3405" y="48208"/>
                  </a:cubicBezTo>
                  <a:cubicBezTo>
                    <a:pt x="2767" y="46232"/>
                    <a:pt x="2280" y="44135"/>
                    <a:pt x="2128" y="42098"/>
                  </a:cubicBezTo>
                  <a:cubicBezTo>
                    <a:pt x="2037" y="41065"/>
                    <a:pt x="2098" y="40092"/>
                    <a:pt x="2280" y="39119"/>
                  </a:cubicBezTo>
                  <a:cubicBezTo>
                    <a:pt x="2463" y="38177"/>
                    <a:pt x="2888" y="37265"/>
                    <a:pt x="3375" y="36353"/>
                  </a:cubicBezTo>
                  <a:cubicBezTo>
                    <a:pt x="3800" y="35563"/>
                    <a:pt x="4287" y="34682"/>
                    <a:pt x="4651" y="33709"/>
                  </a:cubicBezTo>
                  <a:close/>
                  <a:moveTo>
                    <a:pt x="5563" y="0"/>
                  </a:moveTo>
                  <a:cubicBezTo>
                    <a:pt x="4986" y="8997"/>
                    <a:pt x="4651" y="17934"/>
                    <a:pt x="4591" y="26718"/>
                  </a:cubicBezTo>
                  <a:lnTo>
                    <a:pt x="4591" y="29241"/>
                  </a:lnTo>
                  <a:cubicBezTo>
                    <a:pt x="4347" y="29241"/>
                    <a:pt x="4074" y="29454"/>
                    <a:pt x="4074" y="29758"/>
                  </a:cubicBezTo>
                  <a:cubicBezTo>
                    <a:pt x="3952" y="30821"/>
                    <a:pt x="3709" y="31794"/>
                    <a:pt x="3344" y="32706"/>
                  </a:cubicBezTo>
                  <a:cubicBezTo>
                    <a:pt x="2949" y="33618"/>
                    <a:pt x="2402" y="34499"/>
                    <a:pt x="1794" y="35442"/>
                  </a:cubicBezTo>
                  <a:cubicBezTo>
                    <a:pt x="1490" y="35928"/>
                    <a:pt x="1186" y="36445"/>
                    <a:pt x="943" y="36961"/>
                  </a:cubicBezTo>
                  <a:cubicBezTo>
                    <a:pt x="670" y="37508"/>
                    <a:pt x="487" y="38056"/>
                    <a:pt x="335" y="38663"/>
                  </a:cubicBezTo>
                  <a:cubicBezTo>
                    <a:pt x="183" y="39271"/>
                    <a:pt x="122" y="39849"/>
                    <a:pt x="31" y="40457"/>
                  </a:cubicBezTo>
                  <a:cubicBezTo>
                    <a:pt x="1" y="41065"/>
                    <a:pt x="1" y="41673"/>
                    <a:pt x="31" y="42250"/>
                  </a:cubicBezTo>
                  <a:cubicBezTo>
                    <a:pt x="153" y="44560"/>
                    <a:pt x="761" y="46810"/>
                    <a:pt x="1612" y="48937"/>
                  </a:cubicBezTo>
                  <a:cubicBezTo>
                    <a:pt x="2007" y="50001"/>
                    <a:pt x="2554" y="50974"/>
                    <a:pt x="3132" y="51977"/>
                  </a:cubicBezTo>
                  <a:cubicBezTo>
                    <a:pt x="3709" y="52949"/>
                    <a:pt x="4347" y="53861"/>
                    <a:pt x="5138" y="54712"/>
                  </a:cubicBezTo>
                  <a:cubicBezTo>
                    <a:pt x="5213" y="54813"/>
                    <a:pt x="5351" y="54872"/>
                    <a:pt x="5466" y="54872"/>
                  </a:cubicBezTo>
                  <a:cubicBezTo>
                    <a:pt x="5489" y="54872"/>
                    <a:pt x="5512" y="54870"/>
                    <a:pt x="5533" y="54864"/>
                  </a:cubicBezTo>
                  <a:cubicBezTo>
                    <a:pt x="5533" y="55533"/>
                    <a:pt x="5806" y="56141"/>
                    <a:pt x="6262" y="56597"/>
                  </a:cubicBezTo>
                  <a:cubicBezTo>
                    <a:pt x="6718" y="57053"/>
                    <a:pt x="7326" y="57326"/>
                    <a:pt x="8025" y="57326"/>
                  </a:cubicBezTo>
                  <a:cubicBezTo>
                    <a:pt x="9393" y="57326"/>
                    <a:pt x="10487" y="56232"/>
                    <a:pt x="10487" y="54864"/>
                  </a:cubicBezTo>
                  <a:cubicBezTo>
                    <a:pt x="11065" y="45594"/>
                    <a:pt x="11369" y="36384"/>
                    <a:pt x="11369" y="27235"/>
                  </a:cubicBezTo>
                  <a:cubicBezTo>
                    <a:pt x="11399" y="18116"/>
                    <a:pt x="11095" y="9028"/>
                    <a:pt x="10487" y="0"/>
                  </a:cubicBezTo>
                  <a:close/>
                </a:path>
              </a:pathLst>
            </a:custGeom>
            <a:solidFill>
              <a:srgbClr val="212121">
                <a:alpha val="4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33"/>
            <p:cNvSpPr/>
            <p:nvPr/>
          </p:nvSpPr>
          <p:spPr>
            <a:xfrm>
              <a:off x="11201850" y="3684625"/>
              <a:ext cx="123125" cy="99175"/>
            </a:xfrm>
            <a:custGeom>
              <a:avLst/>
              <a:gdLst/>
              <a:ahLst/>
              <a:cxnLst/>
              <a:rect l="l" t="t" r="r" b="b"/>
              <a:pathLst>
                <a:path w="4925" h="3967" extrusionOk="0">
                  <a:moveTo>
                    <a:pt x="2462" y="0"/>
                  </a:moveTo>
                  <a:cubicBezTo>
                    <a:pt x="2356" y="0"/>
                    <a:pt x="2249" y="46"/>
                    <a:pt x="2189" y="137"/>
                  </a:cubicBezTo>
                  <a:lnTo>
                    <a:pt x="0" y="3967"/>
                  </a:lnTo>
                  <a:lnTo>
                    <a:pt x="4924" y="3967"/>
                  </a:lnTo>
                  <a:lnTo>
                    <a:pt x="2736" y="137"/>
                  </a:lnTo>
                  <a:cubicBezTo>
                    <a:pt x="2675" y="46"/>
                    <a:pt x="2569" y="0"/>
                    <a:pt x="2462" y="0"/>
                  </a:cubicBezTo>
                  <a:close/>
                </a:path>
              </a:pathLst>
            </a:custGeom>
            <a:solidFill>
              <a:srgbClr val="212121">
                <a:alpha val="4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33"/>
            <p:cNvSpPr/>
            <p:nvPr/>
          </p:nvSpPr>
          <p:spPr>
            <a:xfrm>
              <a:off x="11021750" y="4489650"/>
              <a:ext cx="155050" cy="640925"/>
            </a:xfrm>
            <a:custGeom>
              <a:avLst/>
              <a:gdLst/>
              <a:ahLst/>
              <a:cxnLst/>
              <a:rect l="l" t="t" r="r" b="b"/>
              <a:pathLst>
                <a:path w="6202" h="25637" extrusionOk="0">
                  <a:moveTo>
                    <a:pt x="4624" y="0"/>
                  </a:moveTo>
                  <a:cubicBezTo>
                    <a:pt x="4344" y="0"/>
                    <a:pt x="4102" y="205"/>
                    <a:pt x="4073" y="490"/>
                  </a:cubicBezTo>
                  <a:cubicBezTo>
                    <a:pt x="3952" y="1553"/>
                    <a:pt x="3739" y="2556"/>
                    <a:pt x="3344" y="3468"/>
                  </a:cubicBezTo>
                  <a:cubicBezTo>
                    <a:pt x="2979" y="4411"/>
                    <a:pt x="2402" y="5231"/>
                    <a:pt x="1794" y="6204"/>
                  </a:cubicBezTo>
                  <a:cubicBezTo>
                    <a:pt x="1520" y="6690"/>
                    <a:pt x="1216" y="7177"/>
                    <a:pt x="973" y="7724"/>
                  </a:cubicBezTo>
                  <a:cubicBezTo>
                    <a:pt x="730" y="8240"/>
                    <a:pt x="517" y="8818"/>
                    <a:pt x="365" y="9426"/>
                  </a:cubicBezTo>
                  <a:cubicBezTo>
                    <a:pt x="213" y="10003"/>
                    <a:pt x="122" y="10611"/>
                    <a:pt x="61" y="11219"/>
                  </a:cubicBezTo>
                  <a:cubicBezTo>
                    <a:pt x="0" y="11827"/>
                    <a:pt x="0" y="12435"/>
                    <a:pt x="61" y="12982"/>
                  </a:cubicBezTo>
                  <a:cubicBezTo>
                    <a:pt x="152" y="15353"/>
                    <a:pt x="760" y="17541"/>
                    <a:pt x="1611" y="19669"/>
                  </a:cubicBezTo>
                  <a:cubicBezTo>
                    <a:pt x="2007" y="20733"/>
                    <a:pt x="2554" y="21736"/>
                    <a:pt x="3131" y="22709"/>
                  </a:cubicBezTo>
                  <a:cubicBezTo>
                    <a:pt x="3709" y="23681"/>
                    <a:pt x="4347" y="24593"/>
                    <a:pt x="5137" y="25444"/>
                  </a:cubicBezTo>
                  <a:cubicBezTo>
                    <a:pt x="5249" y="25575"/>
                    <a:pt x="5396" y="25637"/>
                    <a:pt x="5556" y="25637"/>
                  </a:cubicBezTo>
                  <a:cubicBezTo>
                    <a:pt x="5656" y="25637"/>
                    <a:pt x="5761" y="25613"/>
                    <a:pt x="5867" y="25566"/>
                  </a:cubicBezTo>
                  <a:cubicBezTo>
                    <a:pt x="6080" y="25414"/>
                    <a:pt x="6201" y="25080"/>
                    <a:pt x="6049" y="24806"/>
                  </a:cubicBezTo>
                  <a:lnTo>
                    <a:pt x="6049" y="24776"/>
                  </a:lnTo>
                  <a:cubicBezTo>
                    <a:pt x="5016" y="22921"/>
                    <a:pt x="4104" y="20946"/>
                    <a:pt x="3466" y="18970"/>
                  </a:cubicBezTo>
                  <a:cubicBezTo>
                    <a:pt x="2766" y="16994"/>
                    <a:pt x="2311" y="14897"/>
                    <a:pt x="2159" y="12830"/>
                  </a:cubicBezTo>
                  <a:cubicBezTo>
                    <a:pt x="2067" y="11827"/>
                    <a:pt x="2128" y="10824"/>
                    <a:pt x="2311" y="9882"/>
                  </a:cubicBezTo>
                  <a:cubicBezTo>
                    <a:pt x="2554" y="8940"/>
                    <a:pt x="2918" y="8058"/>
                    <a:pt x="3435" y="7116"/>
                  </a:cubicBezTo>
                  <a:cubicBezTo>
                    <a:pt x="3921" y="6204"/>
                    <a:pt x="4499" y="5140"/>
                    <a:pt x="4833" y="3985"/>
                  </a:cubicBezTo>
                  <a:cubicBezTo>
                    <a:pt x="5168" y="2860"/>
                    <a:pt x="5259" y="1645"/>
                    <a:pt x="5168" y="490"/>
                  </a:cubicBezTo>
                  <a:cubicBezTo>
                    <a:pt x="5137" y="216"/>
                    <a:pt x="4955" y="34"/>
                    <a:pt x="4681" y="3"/>
                  </a:cubicBezTo>
                  <a:cubicBezTo>
                    <a:pt x="4662" y="1"/>
                    <a:pt x="4643" y="0"/>
                    <a:pt x="46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33"/>
            <p:cNvSpPr/>
            <p:nvPr/>
          </p:nvSpPr>
          <p:spPr>
            <a:xfrm>
              <a:off x="11137250" y="3759475"/>
              <a:ext cx="169475" cy="1433175"/>
            </a:xfrm>
            <a:custGeom>
              <a:avLst/>
              <a:gdLst/>
              <a:ahLst/>
              <a:cxnLst/>
              <a:rect l="l" t="t" r="r" b="b"/>
              <a:pathLst>
                <a:path w="6779" h="57327" extrusionOk="0">
                  <a:moveTo>
                    <a:pt x="973" y="0"/>
                  </a:moveTo>
                  <a:cubicBezTo>
                    <a:pt x="365" y="9028"/>
                    <a:pt x="61" y="17933"/>
                    <a:pt x="31" y="26687"/>
                  </a:cubicBezTo>
                  <a:cubicBezTo>
                    <a:pt x="1" y="36232"/>
                    <a:pt x="305" y="45624"/>
                    <a:pt x="973" y="54864"/>
                  </a:cubicBezTo>
                  <a:cubicBezTo>
                    <a:pt x="973" y="55533"/>
                    <a:pt x="1247" y="56141"/>
                    <a:pt x="1703" y="56597"/>
                  </a:cubicBezTo>
                  <a:cubicBezTo>
                    <a:pt x="2159" y="57053"/>
                    <a:pt x="2767" y="57326"/>
                    <a:pt x="3435" y="57326"/>
                  </a:cubicBezTo>
                  <a:cubicBezTo>
                    <a:pt x="4803" y="57326"/>
                    <a:pt x="5928" y="56232"/>
                    <a:pt x="5928" y="54864"/>
                  </a:cubicBezTo>
                  <a:cubicBezTo>
                    <a:pt x="6475" y="45593"/>
                    <a:pt x="6779" y="36384"/>
                    <a:pt x="6779" y="27234"/>
                  </a:cubicBezTo>
                  <a:cubicBezTo>
                    <a:pt x="6779" y="18085"/>
                    <a:pt x="6475" y="8997"/>
                    <a:pt x="59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3"/>
            <p:cNvSpPr/>
            <p:nvPr/>
          </p:nvSpPr>
          <p:spPr>
            <a:xfrm>
              <a:off x="11161575" y="3659550"/>
              <a:ext cx="123875" cy="99950"/>
            </a:xfrm>
            <a:custGeom>
              <a:avLst/>
              <a:gdLst/>
              <a:ahLst/>
              <a:cxnLst/>
              <a:rect l="l" t="t" r="r" b="b"/>
              <a:pathLst>
                <a:path w="4955" h="3998" extrusionOk="0">
                  <a:moveTo>
                    <a:pt x="2466" y="0"/>
                  </a:moveTo>
                  <a:cubicBezTo>
                    <a:pt x="2364" y="0"/>
                    <a:pt x="2265" y="46"/>
                    <a:pt x="2219" y="137"/>
                  </a:cubicBezTo>
                  <a:lnTo>
                    <a:pt x="0" y="3997"/>
                  </a:lnTo>
                  <a:lnTo>
                    <a:pt x="4955" y="3997"/>
                  </a:lnTo>
                  <a:lnTo>
                    <a:pt x="2736" y="137"/>
                  </a:lnTo>
                  <a:cubicBezTo>
                    <a:pt x="2675" y="46"/>
                    <a:pt x="2569" y="0"/>
                    <a:pt x="24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3"/>
            <p:cNvSpPr/>
            <p:nvPr/>
          </p:nvSpPr>
          <p:spPr>
            <a:xfrm>
              <a:off x="11137250" y="4426650"/>
              <a:ext cx="169475" cy="766000"/>
            </a:xfrm>
            <a:custGeom>
              <a:avLst/>
              <a:gdLst/>
              <a:ahLst/>
              <a:cxnLst/>
              <a:rect l="l" t="t" r="r" b="b"/>
              <a:pathLst>
                <a:path w="6779" h="30640" extrusionOk="0">
                  <a:moveTo>
                    <a:pt x="31" y="0"/>
                  </a:moveTo>
                  <a:cubicBezTo>
                    <a:pt x="1" y="9545"/>
                    <a:pt x="305" y="18937"/>
                    <a:pt x="973" y="28177"/>
                  </a:cubicBezTo>
                  <a:cubicBezTo>
                    <a:pt x="973" y="28846"/>
                    <a:pt x="1247" y="29454"/>
                    <a:pt x="1703" y="29910"/>
                  </a:cubicBezTo>
                  <a:cubicBezTo>
                    <a:pt x="2159" y="30366"/>
                    <a:pt x="2767" y="30639"/>
                    <a:pt x="3435" y="30639"/>
                  </a:cubicBezTo>
                  <a:cubicBezTo>
                    <a:pt x="4803" y="30639"/>
                    <a:pt x="5928" y="29545"/>
                    <a:pt x="5928" y="28177"/>
                  </a:cubicBezTo>
                  <a:cubicBezTo>
                    <a:pt x="6475" y="18906"/>
                    <a:pt x="6779" y="9697"/>
                    <a:pt x="6779" y="547"/>
                  </a:cubicBezTo>
                  <a:lnTo>
                    <a:pt x="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33"/>
            <p:cNvSpPr/>
            <p:nvPr/>
          </p:nvSpPr>
          <p:spPr>
            <a:xfrm>
              <a:off x="11180575" y="4271625"/>
              <a:ext cx="88925" cy="488650"/>
            </a:xfrm>
            <a:custGeom>
              <a:avLst/>
              <a:gdLst/>
              <a:ahLst/>
              <a:cxnLst/>
              <a:rect l="l" t="t" r="r" b="b"/>
              <a:pathLst>
                <a:path w="3557" h="19546" extrusionOk="0">
                  <a:moveTo>
                    <a:pt x="1793" y="1"/>
                  </a:moveTo>
                  <a:cubicBezTo>
                    <a:pt x="790" y="1"/>
                    <a:pt x="0" y="4378"/>
                    <a:pt x="0" y="9788"/>
                  </a:cubicBezTo>
                  <a:cubicBezTo>
                    <a:pt x="0" y="15168"/>
                    <a:pt x="790" y="19545"/>
                    <a:pt x="1793" y="19545"/>
                  </a:cubicBezTo>
                  <a:cubicBezTo>
                    <a:pt x="2766" y="19545"/>
                    <a:pt x="3556" y="15168"/>
                    <a:pt x="3556" y="9788"/>
                  </a:cubicBezTo>
                  <a:cubicBezTo>
                    <a:pt x="3556" y="4378"/>
                    <a:pt x="2766" y="1"/>
                    <a:pt x="17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 name="Google Shape;1860;p33"/>
          <p:cNvGrpSpPr/>
          <p:nvPr/>
        </p:nvGrpSpPr>
        <p:grpSpPr>
          <a:xfrm>
            <a:off x="7554083" y="2839381"/>
            <a:ext cx="939336" cy="519187"/>
            <a:chOff x="7786125" y="1421100"/>
            <a:chExt cx="693800" cy="383475"/>
          </a:xfrm>
        </p:grpSpPr>
        <p:sp>
          <p:nvSpPr>
            <p:cNvPr id="1861" name="Google Shape;1861;p33"/>
            <p:cNvSpPr/>
            <p:nvPr/>
          </p:nvSpPr>
          <p:spPr>
            <a:xfrm>
              <a:off x="8137950" y="1421100"/>
              <a:ext cx="341975" cy="166175"/>
            </a:xfrm>
            <a:custGeom>
              <a:avLst/>
              <a:gdLst/>
              <a:ahLst/>
              <a:cxnLst/>
              <a:rect l="l" t="t" r="r" b="b"/>
              <a:pathLst>
                <a:path w="13679" h="6647" extrusionOk="0">
                  <a:moveTo>
                    <a:pt x="6402" y="0"/>
                  </a:moveTo>
                  <a:cubicBezTo>
                    <a:pt x="6277" y="0"/>
                    <a:pt x="6166" y="68"/>
                    <a:pt x="6141" y="221"/>
                  </a:cubicBezTo>
                  <a:cubicBezTo>
                    <a:pt x="6080" y="373"/>
                    <a:pt x="6201" y="525"/>
                    <a:pt x="6353" y="555"/>
                  </a:cubicBezTo>
                  <a:lnTo>
                    <a:pt x="11186" y="1740"/>
                  </a:lnTo>
                  <a:cubicBezTo>
                    <a:pt x="11794" y="1892"/>
                    <a:pt x="12281" y="2227"/>
                    <a:pt x="12615" y="2743"/>
                  </a:cubicBezTo>
                  <a:cubicBezTo>
                    <a:pt x="12980" y="3260"/>
                    <a:pt x="13071" y="3868"/>
                    <a:pt x="12980" y="4415"/>
                  </a:cubicBezTo>
                  <a:cubicBezTo>
                    <a:pt x="12858" y="4993"/>
                    <a:pt x="12463" y="5479"/>
                    <a:pt x="11977" y="5783"/>
                  </a:cubicBezTo>
                  <a:cubicBezTo>
                    <a:pt x="11608" y="6000"/>
                    <a:pt x="11192" y="6109"/>
                    <a:pt x="10763" y="6109"/>
                  </a:cubicBezTo>
                  <a:cubicBezTo>
                    <a:pt x="10591" y="6109"/>
                    <a:pt x="10418" y="6091"/>
                    <a:pt x="10244" y="6057"/>
                  </a:cubicBezTo>
                  <a:lnTo>
                    <a:pt x="2128" y="4081"/>
                  </a:lnTo>
                  <a:cubicBezTo>
                    <a:pt x="1186" y="3868"/>
                    <a:pt x="609" y="2956"/>
                    <a:pt x="821" y="2044"/>
                  </a:cubicBezTo>
                  <a:cubicBezTo>
                    <a:pt x="976" y="1244"/>
                    <a:pt x="1658" y="751"/>
                    <a:pt x="2437" y="751"/>
                  </a:cubicBezTo>
                  <a:cubicBezTo>
                    <a:pt x="2575" y="751"/>
                    <a:pt x="2716" y="766"/>
                    <a:pt x="2858" y="798"/>
                  </a:cubicBezTo>
                  <a:lnTo>
                    <a:pt x="10001" y="2531"/>
                  </a:lnTo>
                  <a:cubicBezTo>
                    <a:pt x="10305" y="2591"/>
                    <a:pt x="10578" y="2804"/>
                    <a:pt x="10730" y="3017"/>
                  </a:cubicBezTo>
                  <a:cubicBezTo>
                    <a:pt x="10882" y="3291"/>
                    <a:pt x="10943" y="3595"/>
                    <a:pt x="10882" y="3838"/>
                  </a:cubicBezTo>
                  <a:cubicBezTo>
                    <a:pt x="10791" y="4142"/>
                    <a:pt x="10639" y="4385"/>
                    <a:pt x="10396" y="4537"/>
                  </a:cubicBezTo>
                  <a:cubicBezTo>
                    <a:pt x="10209" y="4641"/>
                    <a:pt x="10008" y="4688"/>
                    <a:pt x="9802" y="4688"/>
                  </a:cubicBezTo>
                  <a:cubicBezTo>
                    <a:pt x="9707" y="4688"/>
                    <a:pt x="9611" y="4678"/>
                    <a:pt x="9515" y="4658"/>
                  </a:cubicBezTo>
                  <a:lnTo>
                    <a:pt x="2797" y="3017"/>
                  </a:lnTo>
                  <a:cubicBezTo>
                    <a:pt x="2772" y="3012"/>
                    <a:pt x="2746" y="3009"/>
                    <a:pt x="2722" y="3009"/>
                  </a:cubicBezTo>
                  <a:cubicBezTo>
                    <a:pt x="2597" y="3009"/>
                    <a:pt x="2483" y="3073"/>
                    <a:pt x="2432" y="3199"/>
                  </a:cubicBezTo>
                  <a:cubicBezTo>
                    <a:pt x="2402" y="3351"/>
                    <a:pt x="2524" y="3503"/>
                    <a:pt x="2676" y="3564"/>
                  </a:cubicBezTo>
                  <a:lnTo>
                    <a:pt x="9393" y="5175"/>
                  </a:lnTo>
                  <a:cubicBezTo>
                    <a:pt x="9532" y="5212"/>
                    <a:pt x="9672" y="5230"/>
                    <a:pt x="9809" y="5230"/>
                  </a:cubicBezTo>
                  <a:cubicBezTo>
                    <a:pt x="10122" y="5230"/>
                    <a:pt x="10426" y="5140"/>
                    <a:pt x="10700" y="4993"/>
                  </a:cubicBezTo>
                  <a:cubicBezTo>
                    <a:pt x="11065" y="4780"/>
                    <a:pt x="11338" y="4385"/>
                    <a:pt x="11460" y="3959"/>
                  </a:cubicBezTo>
                  <a:cubicBezTo>
                    <a:pt x="11521" y="3564"/>
                    <a:pt x="11460" y="3078"/>
                    <a:pt x="11217" y="2713"/>
                  </a:cubicBezTo>
                  <a:cubicBezTo>
                    <a:pt x="10943" y="2318"/>
                    <a:pt x="10578" y="2075"/>
                    <a:pt x="10123" y="1953"/>
                  </a:cubicBezTo>
                  <a:lnTo>
                    <a:pt x="2980" y="251"/>
                  </a:lnTo>
                  <a:cubicBezTo>
                    <a:pt x="2783" y="203"/>
                    <a:pt x="2588" y="180"/>
                    <a:pt x="2396" y="180"/>
                  </a:cubicBezTo>
                  <a:cubicBezTo>
                    <a:pt x="1374" y="180"/>
                    <a:pt x="474" y="838"/>
                    <a:pt x="244" y="1862"/>
                  </a:cubicBezTo>
                  <a:cubicBezTo>
                    <a:pt x="1" y="2895"/>
                    <a:pt x="578" y="3959"/>
                    <a:pt x="1521" y="4415"/>
                  </a:cubicBezTo>
                  <a:cubicBezTo>
                    <a:pt x="1673" y="4506"/>
                    <a:pt x="1824" y="4537"/>
                    <a:pt x="2037" y="4567"/>
                  </a:cubicBezTo>
                  <a:lnTo>
                    <a:pt x="10123" y="6543"/>
                  </a:lnTo>
                  <a:cubicBezTo>
                    <a:pt x="10372" y="6613"/>
                    <a:pt x="10621" y="6647"/>
                    <a:pt x="10866" y="6647"/>
                  </a:cubicBezTo>
                  <a:cubicBezTo>
                    <a:pt x="11368" y="6647"/>
                    <a:pt x="11852" y="6505"/>
                    <a:pt x="12281" y="6239"/>
                  </a:cubicBezTo>
                  <a:cubicBezTo>
                    <a:pt x="12919" y="5874"/>
                    <a:pt x="13375" y="5266"/>
                    <a:pt x="13527" y="4537"/>
                  </a:cubicBezTo>
                  <a:cubicBezTo>
                    <a:pt x="13679" y="3898"/>
                    <a:pt x="13527" y="3139"/>
                    <a:pt x="13132" y="2500"/>
                  </a:cubicBezTo>
                  <a:cubicBezTo>
                    <a:pt x="12706" y="1832"/>
                    <a:pt x="12068" y="1376"/>
                    <a:pt x="11308" y="1193"/>
                  </a:cubicBezTo>
                  <a:lnTo>
                    <a:pt x="6475" y="8"/>
                  </a:lnTo>
                  <a:cubicBezTo>
                    <a:pt x="6450" y="3"/>
                    <a:pt x="6426" y="0"/>
                    <a:pt x="6402" y="0"/>
                  </a:cubicBezTo>
                  <a:close/>
                </a:path>
              </a:pathLst>
            </a:custGeom>
            <a:solidFill>
              <a:schemeClr val="lt2"/>
            </a:solidFill>
            <a:ln>
              <a:noFill/>
            </a:ln>
            <a:effectLst>
              <a:outerShdw blurRad="57150" dist="19050" dir="5400000" algn="bl" rotWithShape="0">
                <a:srgbClr val="000000">
                  <a:alpha val="3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33"/>
            <p:cNvSpPr/>
            <p:nvPr/>
          </p:nvSpPr>
          <p:spPr>
            <a:xfrm>
              <a:off x="7786125" y="1578525"/>
              <a:ext cx="321450" cy="226050"/>
            </a:xfrm>
            <a:custGeom>
              <a:avLst/>
              <a:gdLst/>
              <a:ahLst/>
              <a:cxnLst/>
              <a:rect l="l" t="t" r="r" b="b"/>
              <a:pathLst>
                <a:path w="12858" h="9042" extrusionOk="0">
                  <a:moveTo>
                    <a:pt x="2797" y="1"/>
                  </a:moveTo>
                  <a:cubicBezTo>
                    <a:pt x="2593" y="1"/>
                    <a:pt x="2389" y="22"/>
                    <a:pt x="2189" y="64"/>
                  </a:cubicBezTo>
                  <a:cubicBezTo>
                    <a:pt x="1460" y="216"/>
                    <a:pt x="852" y="671"/>
                    <a:pt x="487" y="1310"/>
                  </a:cubicBezTo>
                  <a:cubicBezTo>
                    <a:pt x="92" y="1857"/>
                    <a:pt x="1" y="2617"/>
                    <a:pt x="213" y="3377"/>
                  </a:cubicBezTo>
                  <a:cubicBezTo>
                    <a:pt x="396" y="4106"/>
                    <a:pt x="912" y="4744"/>
                    <a:pt x="1551" y="5140"/>
                  </a:cubicBezTo>
                  <a:lnTo>
                    <a:pt x="5806" y="7754"/>
                  </a:lnTo>
                  <a:cubicBezTo>
                    <a:pt x="5857" y="7774"/>
                    <a:pt x="5907" y="7784"/>
                    <a:pt x="5955" y="7784"/>
                  </a:cubicBezTo>
                  <a:cubicBezTo>
                    <a:pt x="6049" y="7784"/>
                    <a:pt x="6130" y="7743"/>
                    <a:pt x="6171" y="7662"/>
                  </a:cubicBezTo>
                  <a:cubicBezTo>
                    <a:pt x="6262" y="7510"/>
                    <a:pt x="6232" y="7358"/>
                    <a:pt x="6080" y="7298"/>
                  </a:cubicBezTo>
                  <a:lnTo>
                    <a:pt x="1824" y="4714"/>
                  </a:lnTo>
                  <a:cubicBezTo>
                    <a:pt x="1277" y="4349"/>
                    <a:pt x="912" y="3863"/>
                    <a:pt x="760" y="3285"/>
                  </a:cubicBezTo>
                  <a:cubicBezTo>
                    <a:pt x="608" y="2678"/>
                    <a:pt x="669" y="2070"/>
                    <a:pt x="973" y="1583"/>
                  </a:cubicBezTo>
                  <a:cubicBezTo>
                    <a:pt x="1277" y="1097"/>
                    <a:pt x="1763" y="702"/>
                    <a:pt x="2341" y="611"/>
                  </a:cubicBezTo>
                  <a:cubicBezTo>
                    <a:pt x="2516" y="574"/>
                    <a:pt x="2696" y="554"/>
                    <a:pt x="2876" y="554"/>
                  </a:cubicBezTo>
                  <a:cubicBezTo>
                    <a:pt x="3291" y="554"/>
                    <a:pt x="3704" y="660"/>
                    <a:pt x="4043" y="915"/>
                  </a:cubicBezTo>
                  <a:lnTo>
                    <a:pt x="11156" y="5261"/>
                  </a:lnTo>
                  <a:cubicBezTo>
                    <a:pt x="12007" y="5778"/>
                    <a:pt x="12250" y="6842"/>
                    <a:pt x="11794" y="7632"/>
                  </a:cubicBezTo>
                  <a:cubicBezTo>
                    <a:pt x="11502" y="8139"/>
                    <a:pt x="10960" y="8408"/>
                    <a:pt x="10400" y="8408"/>
                  </a:cubicBezTo>
                  <a:cubicBezTo>
                    <a:pt x="10087" y="8408"/>
                    <a:pt x="9768" y="8323"/>
                    <a:pt x="9484" y="8149"/>
                  </a:cubicBezTo>
                  <a:lnTo>
                    <a:pt x="3222" y="4319"/>
                  </a:lnTo>
                  <a:cubicBezTo>
                    <a:pt x="2949" y="4167"/>
                    <a:pt x="2767" y="3893"/>
                    <a:pt x="2675" y="3589"/>
                  </a:cubicBezTo>
                  <a:cubicBezTo>
                    <a:pt x="2615" y="3285"/>
                    <a:pt x="2645" y="2982"/>
                    <a:pt x="2797" y="2769"/>
                  </a:cubicBezTo>
                  <a:cubicBezTo>
                    <a:pt x="2949" y="2495"/>
                    <a:pt x="3192" y="2343"/>
                    <a:pt x="3496" y="2282"/>
                  </a:cubicBezTo>
                  <a:cubicBezTo>
                    <a:pt x="3580" y="2257"/>
                    <a:pt x="3663" y="2246"/>
                    <a:pt x="3746" y="2246"/>
                  </a:cubicBezTo>
                  <a:cubicBezTo>
                    <a:pt x="3963" y="2246"/>
                    <a:pt x="4171" y="2324"/>
                    <a:pt x="4347" y="2434"/>
                  </a:cubicBezTo>
                  <a:lnTo>
                    <a:pt x="10244" y="6021"/>
                  </a:lnTo>
                  <a:cubicBezTo>
                    <a:pt x="10304" y="6057"/>
                    <a:pt x="10364" y="6074"/>
                    <a:pt x="10420" y="6074"/>
                  </a:cubicBezTo>
                  <a:cubicBezTo>
                    <a:pt x="10506" y="6074"/>
                    <a:pt x="10584" y="6034"/>
                    <a:pt x="10639" y="5960"/>
                  </a:cubicBezTo>
                  <a:cubicBezTo>
                    <a:pt x="10700" y="5808"/>
                    <a:pt x="10669" y="5656"/>
                    <a:pt x="10517" y="5565"/>
                  </a:cubicBezTo>
                  <a:lnTo>
                    <a:pt x="4621" y="1978"/>
                  </a:lnTo>
                  <a:cubicBezTo>
                    <a:pt x="4342" y="1793"/>
                    <a:pt x="3975" y="1713"/>
                    <a:pt x="3641" y="1713"/>
                  </a:cubicBezTo>
                  <a:cubicBezTo>
                    <a:pt x="3537" y="1713"/>
                    <a:pt x="3437" y="1721"/>
                    <a:pt x="3344" y="1735"/>
                  </a:cubicBezTo>
                  <a:cubicBezTo>
                    <a:pt x="2888" y="1857"/>
                    <a:pt x="2523" y="2130"/>
                    <a:pt x="2311" y="2495"/>
                  </a:cubicBezTo>
                  <a:cubicBezTo>
                    <a:pt x="2067" y="2890"/>
                    <a:pt x="2037" y="3346"/>
                    <a:pt x="2159" y="3802"/>
                  </a:cubicBezTo>
                  <a:cubicBezTo>
                    <a:pt x="2280" y="4258"/>
                    <a:pt x="2584" y="4623"/>
                    <a:pt x="2949" y="4866"/>
                  </a:cubicBezTo>
                  <a:lnTo>
                    <a:pt x="9210" y="8696"/>
                  </a:lnTo>
                  <a:cubicBezTo>
                    <a:pt x="9604" y="8930"/>
                    <a:pt x="10031" y="9041"/>
                    <a:pt x="10446" y="9041"/>
                  </a:cubicBezTo>
                  <a:cubicBezTo>
                    <a:pt x="11217" y="9041"/>
                    <a:pt x="11946" y="8658"/>
                    <a:pt x="12341" y="7966"/>
                  </a:cubicBezTo>
                  <a:cubicBezTo>
                    <a:pt x="12858" y="7055"/>
                    <a:pt x="12645" y="5869"/>
                    <a:pt x="11885" y="5109"/>
                  </a:cubicBezTo>
                  <a:cubicBezTo>
                    <a:pt x="11764" y="5018"/>
                    <a:pt x="11612" y="4896"/>
                    <a:pt x="11460" y="4805"/>
                  </a:cubicBezTo>
                  <a:lnTo>
                    <a:pt x="4347" y="459"/>
                  </a:lnTo>
                  <a:cubicBezTo>
                    <a:pt x="3883" y="150"/>
                    <a:pt x="3340" y="1"/>
                    <a:pt x="2797" y="1"/>
                  </a:cubicBezTo>
                  <a:close/>
                </a:path>
              </a:pathLst>
            </a:custGeom>
            <a:solidFill>
              <a:schemeClr val="dk2"/>
            </a:solidFill>
            <a:ln>
              <a:noFill/>
            </a:ln>
            <a:effectLst>
              <a:outerShdw blurRad="57150" dist="19050" dir="5400000" algn="bl" rotWithShape="0">
                <a:srgbClr val="000000">
                  <a:alpha val="3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3">
  <p:cSld name="BLANK_1_1_1_1_1_1_1_1_1_1">
    <p:bg>
      <p:bgPr>
        <a:solidFill>
          <a:schemeClr val="accent1"/>
        </a:solidFill>
        <a:effectLst/>
      </p:bgPr>
    </p:bg>
    <p:spTree>
      <p:nvGrpSpPr>
        <p:cNvPr id="1" name="Shape 1863"/>
        <p:cNvGrpSpPr/>
        <p:nvPr/>
      </p:nvGrpSpPr>
      <p:grpSpPr>
        <a:xfrm>
          <a:off x="0" y="0"/>
          <a:ext cx="0" cy="0"/>
          <a:chOff x="0" y="0"/>
          <a:chExt cx="0" cy="0"/>
        </a:xfrm>
      </p:grpSpPr>
      <p:grpSp>
        <p:nvGrpSpPr>
          <p:cNvPr id="1864" name="Google Shape;1864;p34"/>
          <p:cNvGrpSpPr/>
          <p:nvPr/>
        </p:nvGrpSpPr>
        <p:grpSpPr>
          <a:xfrm>
            <a:off x="325" y="241425"/>
            <a:ext cx="8962042" cy="4667237"/>
            <a:chOff x="325" y="241425"/>
            <a:chExt cx="8962042" cy="4667237"/>
          </a:xfrm>
        </p:grpSpPr>
        <p:grpSp>
          <p:nvGrpSpPr>
            <p:cNvPr id="1865" name="Google Shape;1865;p34"/>
            <p:cNvGrpSpPr/>
            <p:nvPr/>
          </p:nvGrpSpPr>
          <p:grpSpPr>
            <a:xfrm>
              <a:off x="325" y="241426"/>
              <a:ext cx="8778193" cy="4667235"/>
              <a:chOff x="-32311" y="241426"/>
              <a:chExt cx="8778193" cy="4667235"/>
            </a:xfrm>
          </p:grpSpPr>
          <p:sp>
            <p:nvSpPr>
              <p:cNvPr id="1866" name="Google Shape;1866;p34"/>
              <p:cNvSpPr/>
              <p:nvPr/>
            </p:nvSpPr>
            <p:spPr>
              <a:xfrm>
                <a:off x="-32311" y="241500"/>
                <a:ext cx="8778193" cy="4667162"/>
              </a:xfrm>
              <a:custGeom>
                <a:avLst/>
                <a:gdLst/>
                <a:ahLst/>
                <a:cxnLst/>
                <a:rect l="l" t="t" r="r" b="b"/>
                <a:pathLst>
                  <a:path w="284960" h="189973" extrusionOk="0">
                    <a:moveTo>
                      <a:pt x="0" y="0"/>
                    </a:moveTo>
                    <a:lnTo>
                      <a:pt x="0" y="189972"/>
                    </a:lnTo>
                    <a:lnTo>
                      <a:pt x="284960" y="189972"/>
                    </a:lnTo>
                    <a:lnTo>
                      <a:pt x="284960" y="0"/>
                    </a:lnTo>
                    <a:close/>
                  </a:path>
                </a:pathLst>
              </a:custGeom>
              <a:solidFill>
                <a:srgbClr val="96CC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7" name="Google Shape;1867;p34"/>
              <p:cNvGrpSpPr/>
              <p:nvPr/>
            </p:nvGrpSpPr>
            <p:grpSpPr>
              <a:xfrm>
                <a:off x="-32311" y="241426"/>
                <a:ext cx="8769379" cy="4666945"/>
                <a:chOff x="494228" y="1558071"/>
                <a:chExt cx="6583124" cy="3909974"/>
              </a:xfrm>
            </p:grpSpPr>
            <p:sp>
              <p:nvSpPr>
                <p:cNvPr id="1868" name="Google Shape;1868;p34"/>
                <p:cNvSpPr/>
                <p:nvPr/>
              </p:nvSpPr>
              <p:spPr>
                <a:xfrm>
                  <a:off x="7429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34"/>
                <p:cNvSpPr/>
                <p:nvPr/>
              </p:nvSpPr>
              <p:spPr>
                <a:xfrm>
                  <a:off x="96255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4"/>
                <p:cNvSpPr/>
                <p:nvPr/>
              </p:nvSpPr>
              <p:spPr>
                <a:xfrm>
                  <a:off x="11821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34"/>
                <p:cNvSpPr/>
                <p:nvPr/>
              </p:nvSpPr>
              <p:spPr>
                <a:xfrm>
                  <a:off x="14017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34"/>
                <p:cNvSpPr/>
                <p:nvPr/>
              </p:nvSpPr>
              <p:spPr>
                <a:xfrm>
                  <a:off x="16212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4"/>
                <p:cNvSpPr/>
                <p:nvPr/>
              </p:nvSpPr>
              <p:spPr>
                <a:xfrm>
                  <a:off x="18401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4"/>
                <p:cNvSpPr/>
                <p:nvPr/>
              </p:nvSpPr>
              <p:spPr>
                <a:xfrm>
                  <a:off x="20596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4"/>
                <p:cNvSpPr/>
                <p:nvPr/>
              </p:nvSpPr>
              <p:spPr>
                <a:xfrm>
                  <a:off x="227925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4"/>
                <p:cNvSpPr/>
                <p:nvPr/>
              </p:nvSpPr>
              <p:spPr>
                <a:xfrm>
                  <a:off x="24988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4"/>
                <p:cNvSpPr/>
                <p:nvPr/>
              </p:nvSpPr>
              <p:spPr>
                <a:xfrm>
                  <a:off x="27184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4"/>
                <p:cNvSpPr/>
                <p:nvPr/>
              </p:nvSpPr>
              <p:spPr>
                <a:xfrm>
                  <a:off x="29379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34"/>
                <p:cNvSpPr/>
                <p:nvPr/>
              </p:nvSpPr>
              <p:spPr>
                <a:xfrm>
                  <a:off x="3156801"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34"/>
                <p:cNvSpPr/>
                <p:nvPr/>
              </p:nvSpPr>
              <p:spPr>
                <a:xfrm>
                  <a:off x="337637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34"/>
                <p:cNvSpPr/>
                <p:nvPr/>
              </p:nvSpPr>
              <p:spPr>
                <a:xfrm>
                  <a:off x="3595951"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34"/>
                <p:cNvSpPr/>
                <p:nvPr/>
              </p:nvSpPr>
              <p:spPr>
                <a:xfrm>
                  <a:off x="381552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34"/>
                <p:cNvSpPr/>
                <p:nvPr/>
              </p:nvSpPr>
              <p:spPr>
                <a:xfrm>
                  <a:off x="4035101"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34"/>
                <p:cNvSpPr/>
                <p:nvPr/>
              </p:nvSpPr>
              <p:spPr>
                <a:xfrm>
                  <a:off x="425467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34"/>
                <p:cNvSpPr/>
                <p:nvPr/>
              </p:nvSpPr>
              <p:spPr>
                <a:xfrm>
                  <a:off x="44735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34"/>
                <p:cNvSpPr/>
                <p:nvPr/>
              </p:nvSpPr>
              <p:spPr>
                <a:xfrm>
                  <a:off x="46931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34"/>
                <p:cNvSpPr/>
                <p:nvPr/>
              </p:nvSpPr>
              <p:spPr>
                <a:xfrm>
                  <a:off x="49126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34"/>
                <p:cNvSpPr/>
                <p:nvPr/>
              </p:nvSpPr>
              <p:spPr>
                <a:xfrm>
                  <a:off x="513225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34"/>
                <p:cNvSpPr/>
                <p:nvPr/>
              </p:nvSpPr>
              <p:spPr>
                <a:xfrm>
                  <a:off x="53518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34"/>
                <p:cNvSpPr/>
                <p:nvPr/>
              </p:nvSpPr>
              <p:spPr>
                <a:xfrm>
                  <a:off x="55714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34"/>
                <p:cNvSpPr/>
                <p:nvPr/>
              </p:nvSpPr>
              <p:spPr>
                <a:xfrm>
                  <a:off x="579022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34"/>
                <p:cNvSpPr/>
                <p:nvPr/>
              </p:nvSpPr>
              <p:spPr>
                <a:xfrm>
                  <a:off x="6009801"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34"/>
                <p:cNvSpPr/>
                <p:nvPr/>
              </p:nvSpPr>
              <p:spPr>
                <a:xfrm>
                  <a:off x="622937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34"/>
                <p:cNvSpPr/>
                <p:nvPr/>
              </p:nvSpPr>
              <p:spPr>
                <a:xfrm>
                  <a:off x="644895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34"/>
                <p:cNvSpPr/>
                <p:nvPr/>
              </p:nvSpPr>
              <p:spPr>
                <a:xfrm>
                  <a:off x="66685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34"/>
                <p:cNvSpPr/>
                <p:nvPr/>
              </p:nvSpPr>
              <p:spPr>
                <a:xfrm>
                  <a:off x="68881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34"/>
                <p:cNvSpPr/>
                <p:nvPr/>
              </p:nvSpPr>
              <p:spPr>
                <a:xfrm>
                  <a:off x="494228" y="526984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34"/>
                <p:cNvSpPr/>
                <p:nvPr/>
              </p:nvSpPr>
              <p:spPr>
                <a:xfrm>
                  <a:off x="494228" y="505026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34"/>
                <p:cNvSpPr/>
                <p:nvPr/>
              </p:nvSpPr>
              <p:spPr>
                <a:xfrm>
                  <a:off x="494228" y="483069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34"/>
                <p:cNvSpPr/>
                <p:nvPr/>
              </p:nvSpPr>
              <p:spPr>
                <a:xfrm>
                  <a:off x="494228" y="461111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34"/>
                <p:cNvSpPr/>
                <p:nvPr/>
              </p:nvSpPr>
              <p:spPr>
                <a:xfrm>
                  <a:off x="494228" y="439154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34"/>
                <p:cNvSpPr/>
                <p:nvPr/>
              </p:nvSpPr>
              <p:spPr>
                <a:xfrm>
                  <a:off x="494228" y="417196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34"/>
                <p:cNvSpPr/>
                <p:nvPr/>
              </p:nvSpPr>
              <p:spPr>
                <a:xfrm>
                  <a:off x="494228" y="3953141"/>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34"/>
                <p:cNvSpPr/>
                <p:nvPr/>
              </p:nvSpPr>
              <p:spPr>
                <a:xfrm>
                  <a:off x="494228" y="3733566"/>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34"/>
                <p:cNvSpPr/>
                <p:nvPr/>
              </p:nvSpPr>
              <p:spPr>
                <a:xfrm>
                  <a:off x="494228" y="3513991"/>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34"/>
                <p:cNvSpPr/>
                <p:nvPr/>
              </p:nvSpPr>
              <p:spPr>
                <a:xfrm>
                  <a:off x="494228" y="3294416"/>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34"/>
                <p:cNvSpPr/>
                <p:nvPr/>
              </p:nvSpPr>
              <p:spPr>
                <a:xfrm>
                  <a:off x="494228" y="3074841"/>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34"/>
                <p:cNvSpPr/>
                <p:nvPr/>
              </p:nvSpPr>
              <p:spPr>
                <a:xfrm>
                  <a:off x="494228" y="2855266"/>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34"/>
                <p:cNvSpPr/>
                <p:nvPr/>
              </p:nvSpPr>
              <p:spPr>
                <a:xfrm>
                  <a:off x="494228" y="263641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34"/>
                <p:cNvSpPr/>
                <p:nvPr/>
              </p:nvSpPr>
              <p:spPr>
                <a:xfrm>
                  <a:off x="494228" y="241684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34"/>
                <p:cNvSpPr/>
                <p:nvPr/>
              </p:nvSpPr>
              <p:spPr>
                <a:xfrm>
                  <a:off x="494228" y="219726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34"/>
                <p:cNvSpPr/>
                <p:nvPr/>
              </p:nvSpPr>
              <p:spPr>
                <a:xfrm>
                  <a:off x="494228" y="197769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34"/>
                <p:cNvSpPr/>
                <p:nvPr/>
              </p:nvSpPr>
              <p:spPr>
                <a:xfrm>
                  <a:off x="494228" y="175811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914" name="Google Shape;1914;p34"/>
            <p:cNvSpPr/>
            <p:nvPr/>
          </p:nvSpPr>
          <p:spPr>
            <a:xfrm>
              <a:off x="325" y="241425"/>
              <a:ext cx="561347" cy="4667224"/>
            </a:xfrm>
            <a:custGeom>
              <a:avLst/>
              <a:gdLst/>
              <a:ahLst/>
              <a:cxnLst/>
              <a:rect l="l" t="t" r="r" b="b"/>
              <a:pathLst>
                <a:path w="6049" h="77813" extrusionOk="0">
                  <a:moveTo>
                    <a:pt x="0" y="0"/>
                  </a:moveTo>
                  <a:lnTo>
                    <a:pt x="0" y="77813"/>
                  </a:lnTo>
                  <a:lnTo>
                    <a:pt x="6049" y="77813"/>
                  </a:lnTo>
                  <a:lnTo>
                    <a:pt x="6049" y="0"/>
                  </a:lnTo>
                  <a:close/>
                </a:path>
              </a:pathLst>
            </a:custGeom>
            <a:solidFill>
              <a:srgbClr val="212121">
                <a:alpha val="4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15" name="Google Shape;1915;p34"/>
            <p:cNvGrpSpPr/>
            <p:nvPr/>
          </p:nvGrpSpPr>
          <p:grpSpPr>
            <a:xfrm>
              <a:off x="8776514" y="609404"/>
              <a:ext cx="185853" cy="3917955"/>
              <a:chOff x="10246650" y="5212375"/>
              <a:chExt cx="85900" cy="1810850"/>
            </a:xfrm>
          </p:grpSpPr>
          <p:sp>
            <p:nvSpPr>
              <p:cNvPr id="1916" name="Google Shape;1916;p34"/>
              <p:cNvSpPr/>
              <p:nvPr/>
            </p:nvSpPr>
            <p:spPr>
              <a:xfrm>
                <a:off x="10246650" y="5212375"/>
                <a:ext cx="85900" cy="383000"/>
              </a:xfrm>
              <a:custGeom>
                <a:avLst/>
                <a:gdLst/>
                <a:ahLst/>
                <a:cxnLst/>
                <a:rect l="l" t="t" r="r" b="b"/>
                <a:pathLst>
                  <a:path w="3436" h="15320" extrusionOk="0">
                    <a:moveTo>
                      <a:pt x="1" y="0"/>
                    </a:moveTo>
                    <a:lnTo>
                      <a:pt x="1" y="15320"/>
                    </a:lnTo>
                    <a:cubicBezTo>
                      <a:pt x="1916" y="15320"/>
                      <a:pt x="3436" y="13800"/>
                      <a:pt x="3436" y="11946"/>
                    </a:cubicBezTo>
                    <a:lnTo>
                      <a:pt x="3436" y="3435"/>
                    </a:lnTo>
                    <a:cubicBezTo>
                      <a:pt x="3436" y="1520"/>
                      <a:pt x="1885" y="0"/>
                      <a:pt x="1" y="0"/>
                    </a:cubicBezTo>
                    <a:close/>
                  </a:path>
                </a:pathLst>
              </a:custGeom>
              <a:solidFill>
                <a:srgbClr val="EFC7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34"/>
              <p:cNvSpPr/>
              <p:nvPr/>
            </p:nvSpPr>
            <p:spPr>
              <a:xfrm>
                <a:off x="10246650" y="6147025"/>
                <a:ext cx="85900" cy="383025"/>
              </a:xfrm>
              <a:custGeom>
                <a:avLst/>
                <a:gdLst/>
                <a:ahLst/>
                <a:cxnLst/>
                <a:rect l="l" t="t" r="r" b="b"/>
                <a:pathLst>
                  <a:path w="3436" h="15321" extrusionOk="0">
                    <a:moveTo>
                      <a:pt x="1" y="1"/>
                    </a:moveTo>
                    <a:lnTo>
                      <a:pt x="1" y="15320"/>
                    </a:lnTo>
                    <a:cubicBezTo>
                      <a:pt x="1916" y="15320"/>
                      <a:pt x="3436" y="13801"/>
                      <a:pt x="3436" y="11946"/>
                    </a:cubicBezTo>
                    <a:lnTo>
                      <a:pt x="3436" y="3436"/>
                    </a:lnTo>
                    <a:cubicBezTo>
                      <a:pt x="3436" y="1521"/>
                      <a:pt x="1885" y="1"/>
                      <a:pt x="1" y="1"/>
                    </a:cubicBezTo>
                    <a:close/>
                  </a:path>
                </a:pathLst>
              </a:custGeom>
              <a:solidFill>
                <a:srgbClr val="EDE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34"/>
              <p:cNvSpPr/>
              <p:nvPr/>
            </p:nvSpPr>
            <p:spPr>
              <a:xfrm>
                <a:off x="10246650" y="5668300"/>
                <a:ext cx="85900" cy="383025"/>
              </a:xfrm>
              <a:custGeom>
                <a:avLst/>
                <a:gdLst/>
                <a:ahLst/>
                <a:cxnLst/>
                <a:rect l="l" t="t" r="r" b="b"/>
                <a:pathLst>
                  <a:path w="3436" h="15321" extrusionOk="0">
                    <a:moveTo>
                      <a:pt x="1" y="1"/>
                    </a:moveTo>
                    <a:lnTo>
                      <a:pt x="1" y="15320"/>
                    </a:lnTo>
                    <a:cubicBezTo>
                      <a:pt x="1916" y="15320"/>
                      <a:pt x="3436" y="13770"/>
                      <a:pt x="3436" y="11946"/>
                    </a:cubicBezTo>
                    <a:lnTo>
                      <a:pt x="3436" y="3435"/>
                    </a:lnTo>
                    <a:cubicBezTo>
                      <a:pt x="3436" y="1521"/>
                      <a:pt x="1885" y="1"/>
                      <a:pt x="1" y="1"/>
                    </a:cubicBezTo>
                    <a:close/>
                  </a:path>
                </a:pathLst>
              </a:custGeom>
              <a:solidFill>
                <a:srgbClr val="1B51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34"/>
              <p:cNvSpPr/>
              <p:nvPr/>
            </p:nvSpPr>
            <p:spPr>
              <a:xfrm>
                <a:off x="10246650" y="6640200"/>
                <a:ext cx="85900" cy="383025"/>
              </a:xfrm>
              <a:custGeom>
                <a:avLst/>
                <a:gdLst/>
                <a:ahLst/>
                <a:cxnLst/>
                <a:rect l="l" t="t" r="r" b="b"/>
                <a:pathLst>
                  <a:path w="3436" h="15321" extrusionOk="0">
                    <a:moveTo>
                      <a:pt x="1" y="1"/>
                    </a:moveTo>
                    <a:lnTo>
                      <a:pt x="1" y="15320"/>
                    </a:lnTo>
                    <a:cubicBezTo>
                      <a:pt x="1916" y="15320"/>
                      <a:pt x="3436" y="13800"/>
                      <a:pt x="3436" y="11916"/>
                    </a:cubicBezTo>
                    <a:lnTo>
                      <a:pt x="3436" y="3405"/>
                    </a:lnTo>
                    <a:cubicBezTo>
                      <a:pt x="3436" y="1520"/>
                      <a:pt x="1885" y="1"/>
                      <a:pt x="1" y="1"/>
                    </a:cubicBezTo>
                    <a:close/>
                  </a:path>
                </a:pathLst>
              </a:custGeom>
              <a:solidFill>
                <a:srgbClr val="1B51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920" name="Google Shape;1920;p34"/>
          <p:cNvSpPr/>
          <p:nvPr/>
        </p:nvSpPr>
        <p:spPr>
          <a:xfrm>
            <a:off x="1214159" y="1368896"/>
            <a:ext cx="6716873" cy="2606567"/>
          </a:xfrm>
          <a:custGeom>
            <a:avLst/>
            <a:gdLst/>
            <a:ahLst/>
            <a:cxnLst/>
            <a:rect l="l" t="t" r="r" b="b"/>
            <a:pathLst>
              <a:path w="27509" h="17083" extrusionOk="0">
                <a:moveTo>
                  <a:pt x="1" y="0"/>
                </a:moveTo>
                <a:lnTo>
                  <a:pt x="1" y="17083"/>
                </a:lnTo>
                <a:lnTo>
                  <a:pt x="27509" y="17083"/>
                </a:lnTo>
                <a:lnTo>
                  <a:pt x="27509" y="0"/>
                </a:lnTo>
                <a:close/>
              </a:path>
            </a:pathLst>
          </a:custGeom>
          <a:solidFill>
            <a:srgbClr val="FCFE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1"/>
        </a:solidFill>
        <a:effectLst/>
      </p:bgPr>
    </p:bg>
    <p:spTree>
      <p:nvGrpSpPr>
        <p:cNvPr id="1" name="Shape 67"/>
        <p:cNvGrpSpPr/>
        <p:nvPr/>
      </p:nvGrpSpPr>
      <p:grpSpPr>
        <a:xfrm>
          <a:off x="0" y="0"/>
          <a:ext cx="0" cy="0"/>
          <a:chOff x="0" y="0"/>
          <a:chExt cx="0" cy="0"/>
        </a:xfrm>
      </p:grpSpPr>
      <p:grpSp>
        <p:nvGrpSpPr>
          <p:cNvPr id="68" name="Google Shape;68;p3"/>
          <p:cNvGrpSpPr/>
          <p:nvPr/>
        </p:nvGrpSpPr>
        <p:grpSpPr>
          <a:xfrm>
            <a:off x="325" y="241425"/>
            <a:ext cx="8962042" cy="4667237"/>
            <a:chOff x="325" y="241425"/>
            <a:chExt cx="8962042" cy="4667237"/>
          </a:xfrm>
        </p:grpSpPr>
        <p:grpSp>
          <p:nvGrpSpPr>
            <p:cNvPr id="69" name="Google Shape;69;p3"/>
            <p:cNvGrpSpPr/>
            <p:nvPr/>
          </p:nvGrpSpPr>
          <p:grpSpPr>
            <a:xfrm>
              <a:off x="325" y="241426"/>
              <a:ext cx="8778193" cy="4667235"/>
              <a:chOff x="-32311" y="241426"/>
              <a:chExt cx="8778193" cy="4667235"/>
            </a:xfrm>
          </p:grpSpPr>
          <p:sp>
            <p:nvSpPr>
              <p:cNvPr id="70" name="Google Shape;70;p3"/>
              <p:cNvSpPr/>
              <p:nvPr/>
            </p:nvSpPr>
            <p:spPr>
              <a:xfrm>
                <a:off x="-32311" y="241500"/>
                <a:ext cx="8778193" cy="4667162"/>
              </a:xfrm>
              <a:custGeom>
                <a:avLst/>
                <a:gdLst/>
                <a:ahLst/>
                <a:cxnLst/>
                <a:rect l="l" t="t" r="r" b="b"/>
                <a:pathLst>
                  <a:path w="284960" h="189973" extrusionOk="0">
                    <a:moveTo>
                      <a:pt x="0" y="0"/>
                    </a:moveTo>
                    <a:lnTo>
                      <a:pt x="0" y="189972"/>
                    </a:lnTo>
                    <a:lnTo>
                      <a:pt x="284960" y="189972"/>
                    </a:lnTo>
                    <a:lnTo>
                      <a:pt x="2849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 name="Google Shape;71;p3"/>
              <p:cNvGrpSpPr/>
              <p:nvPr/>
            </p:nvGrpSpPr>
            <p:grpSpPr>
              <a:xfrm>
                <a:off x="-32311" y="241426"/>
                <a:ext cx="8769379" cy="4666945"/>
                <a:chOff x="494228" y="1558071"/>
                <a:chExt cx="6583124" cy="3909974"/>
              </a:xfrm>
            </p:grpSpPr>
            <p:sp>
              <p:nvSpPr>
                <p:cNvPr id="72" name="Google Shape;72;p3"/>
                <p:cNvSpPr/>
                <p:nvPr/>
              </p:nvSpPr>
              <p:spPr>
                <a:xfrm>
                  <a:off x="7429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96255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11821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14017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a:off x="16212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
                <p:cNvSpPr/>
                <p:nvPr/>
              </p:nvSpPr>
              <p:spPr>
                <a:xfrm>
                  <a:off x="18401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20596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227925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24988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27184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3"/>
                <p:cNvSpPr/>
                <p:nvPr/>
              </p:nvSpPr>
              <p:spPr>
                <a:xfrm>
                  <a:off x="29379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a:off x="3156801"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337637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3595951"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381552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3"/>
                <p:cNvSpPr/>
                <p:nvPr/>
              </p:nvSpPr>
              <p:spPr>
                <a:xfrm>
                  <a:off x="4035101"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3"/>
                <p:cNvSpPr/>
                <p:nvPr/>
              </p:nvSpPr>
              <p:spPr>
                <a:xfrm>
                  <a:off x="425467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a:off x="44735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46931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3"/>
                <p:cNvSpPr/>
                <p:nvPr/>
              </p:nvSpPr>
              <p:spPr>
                <a:xfrm>
                  <a:off x="49126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3"/>
                <p:cNvSpPr/>
                <p:nvPr/>
              </p:nvSpPr>
              <p:spPr>
                <a:xfrm>
                  <a:off x="513225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a:off x="53518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a:off x="55714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a:off x="579022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3"/>
                <p:cNvSpPr/>
                <p:nvPr/>
              </p:nvSpPr>
              <p:spPr>
                <a:xfrm>
                  <a:off x="6009801"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a:off x="622937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644895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3"/>
                <p:cNvSpPr/>
                <p:nvPr/>
              </p:nvSpPr>
              <p:spPr>
                <a:xfrm>
                  <a:off x="66685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3"/>
                <p:cNvSpPr/>
                <p:nvPr/>
              </p:nvSpPr>
              <p:spPr>
                <a:xfrm>
                  <a:off x="68881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a:off x="494228" y="526984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494228" y="505026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3"/>
                <p:cNvSpPr/>
                <p:nvPr/>
              </p:nvSpPr>
              <p:spPr>
                <a:xfrm>
                  <a:off x="494228" y="483069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3"/>
                <p:cNvSpPr/>
                <p:nvPr/>
              </p:nvSpPr>
              <p:spPr>
                <a:xfrm>
                  <a:off x="494228" y="461111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3"/>
                <p:cNvSpPr/>
                <p:nvPr/>
              </p:nvSpPr>
              <p:spPr>
                <a:xfrm>
                  <a:off x="494228" y="439154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494228" y="417196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a:off x="494228" y="3953141"/>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494228" y="3733566"/>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3"/>
                <p:cNvSpPr/>
                <p:nvPr/>
              </p:nvSpPr>
              <p:spPr>
                <a:xfrm>
                  <a:off x="494228" y="3513991"/>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3"/>
                <p:cNvSpPr/>
                <p:nvPr/>
              </p:nvSpPr>
              <p:spPr>
                <a:xfrm>
                  <a:off x="494228" y="3294416"/>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494228" y="3074841"/>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a:off x="494228" y="2855266"/>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a:off x="494228" y="263641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a:off x="494228" y="241684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3"/>
                <p:cNvSpPr/>
                <p:nvPr/>
              </p:nvSpPr>
              <p:spPr>
                <a:xfrm>
                  <a:off x="494228" y="219726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a:off x="494228" y="197769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a:off x="494228" y="175811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8" name="Google Shape;118;p3"/>
            <p:cNvSpPr/>
            <p:nvPr/>
          </p:nvSpPr>
          <p:spPr>
            <a:xfrm>
              <a:off x="325" y="241425"/>
              <a:ext cx="561347" cy="4667224"/>
            </a:xfrm>
            <a:custGeom>
              <a:avLst/>
              <a:gdLst/>
              <a:ahLst/>
              <a:cxnLst/>
              <a:rect l="l" t="t" r="r" b="b"/>
              <a:pathLst>
                <a:path w="6049" h="77813" extrusionOk="0">
                  <a:moveTo>
                    <a:pt x="0" y="0"/>
                  </a:moveTo>
                  <a:lnTo>
                    <a:pt x="0" y="77813"/>
                  </a:lnTo>
                  <a:lnTo>
                    <a:pt x="6049" y="77813"/>
                  </a:lnTo>
                  <a:lnTo>
                    <a:pt x="6049" y="0"/>
                  </a:lnTo>
                  <a:close/>
                </a:path>
              </a:pathLst>
            </a:custGeom>
            <a:solidFill>
              <a:srgbClr val="212121">
                <a:alpha val="4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 name="Google Shape;119;p3"/>
            <p:cNvGrpSpPr/>
            <p:nvPr/>
          </p:nvGrpSpPr>
          <p:grpSpPr>
            <a:xfrm>
              <a:off x="8776514" y="609404"/>
              <a:ext cx="185853" cy="3917955"/>
              <a:chOff x="10246650" y="5212375"/>
              <a:chExt cx="85900" cy="1810850"/>
            </a:xfrm>
          </p:grpSpPr>
          <p:sp>
            <p:nvSpPr>
              <p:cNvPr id="120" name="Google Shape;120;p3"/>
              <p:cNvSpPr/>
              <p:nvPr/>
            </p:nvSpPr>
            <p:spPr>
              <a:xfrm>
                <a:off x="10246650" y="5212375"/>
                <a:ext cx="85900" cy="383000"/>
              </a:xfrm>
              <a:custGeom>
                <a:avLst/>
                <a:gdLst/>
                <a:ahLst/>
                <a:cxnLst/>
                <a:rect l="l" t="t" r="r" b="b"/>
                <a:pathLst>
                  <a:path w="3436" h="15320" extrusionOk="0">
                    <a:moveTo>
                      <a:pt x="1" y="0"/>
                    </a:moveTo>
                    <a:lnTo>
                      <a:pt x="1" y="15320"/>
                    </a:lnTo>
                    <a:cubicBezTo>
                      <a:pt x="1916" y="15320"/>
                      <a:pt x="3436" y="13800"/>
                      <a:pt x="3436" y="11946"/>
                    </a:cubicBezTo>
                    <a:lnTo>
                      <a:pt x="3436" y="3435"/>
                    </a:lnTo>
                    <a:cubicBezTo>
                      <a:pt x="3436" y="1520"/>
                      <a:pt x="1885" y="0"/>
                      <a:pt x="1" y="0"/>
                    </a:cubicBezTo>
                    <a:close/>
                  </a:path>
                </a:pathLst>
              </a:custGeom>
              <a:solidFill>
                <a:srgbClr val="EFC7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a:off x="10246650" y="6147025"/>
                <a:ext cx="85900" cy="383025"/>
              </a:xfrm>
              <a:custGeom>
                <a:avLst/>
                <a:gdLst/>
                <a:ahLst/>
                <a:cxnLst/>
                <a:rect l="l" t="t" r="r" b="b"/>
                <a:pathLst>
                  <a:path w="3436" h="15321" extrusionOk="0">
                    <a:moveTo>
                      <a:pt x="1" y="1"/>
                    </a:moveTo>
                    <a:lnTo>
                      <a:pt x="1" y="15320"/>
                    </a:lnTo>
                    <a:cubicBezTo>
                      <a:pt x="1916" y="15320"/>
                      <a:pt x="3436" y="13801"/>
                      <a:pt x="3436" y="11946"/>
                    </a:cubicBezTo>
                    <a:lnTo>
                      <a:pt x="3436" y="3436"/>
                    </a:lnTo>
                    <a:cubicBezTo>
                      <a:pt x="3436" y="1521"/>
                      <a:pt x="1885" y="1"/>
                      <a:pt x="1" y="1"/>
                    </a:cubicBezTo>
                    <a:close/>
                  </a:path>
                </a:pathLst>
              </a:custGeom>
              <a:solidFill>
                <a:srgbClr val="EDE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a:off x="10246650" y="5668300"/>
                <a:ext cx="85900" cy="383025"/>
              </a:xfrm>
              <a:custGeom>
                <a:avLst/>
                <a:gdLst/>
                <a:ahLst/>
                <a:cxnLst/>
                <a:rect l="l" t="t" r="r" b="b"/>
                <a:pathLst>
                  <a:path w="3436" h="15321" extrusionOk="0">
                    <a:moveTo>
                      <a:pt x="1" y="1"/>
                    </a:moveTo>
                    <a:lnTo>
                      <a:pt x="1" y="15320"/>
                    </a:lnTo>
                    <a:cubicBezTo>
                      <a:pt x="1916" y="15320"/>
                      <a:pt x="3436" y="13770"/>
                      <a:pt x="3436" y="11946"/>
                    </a:cubicBezTo>
                    <a:lnTo>
                      <a:pt x="3436" y="3435"/>
                    </a:lnTo>
                    <a:cubicBezTo>
                      <a:pt x="3436" y="1521"/>
                      <a:pt x="1885" y="1"/>
                      <a:pt x="1" y="1"/>
                    </a:cubicBezTo>
                    <a:close/>
                  </a:path>
                </a:pathLst>
              </a:custGeom>
              <a:solidFill>
                <a:srgbClr val="1B51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p:nvPr/>
            </p:nvSpPr>
            <p:spPr>
              <a:xfrm>
                <a:off x="10246650" y="6640200"/>
                <a:ext cx="85900" cy="383025"/>
              </a:xfrm>
              <a:custGeom>
                <a:avLst/>
                <a:gdLst/>
                <a:ahLst/>
                <a:cxnLst/>
                <a:rect l="l" t="t" r="r" b="b"/>
                <a:pathLst>
                  <a:path w="3436" h="15321" extrusionOk="0">
                    <a:moveTo>
                      <a:pt x="1" y="1"/>
                    </a:moveTo>
                    <a:lnTo>
                      <a:pt x="1" y="15320"/>
                    </a:lnTo>
                    <a:cubicBezTo>
                      <a:pt x="1916" y="15320"/>
                      <a:pt x="3436" y="13800"/>
                      <a:pt x="3436" y="11916"/>
                    </a:cubicBezTo>
                    <a:lnTo>
                      <a:pt x="3436" y="3405"/>
                    </a:lnTo>
                    <a:cubicBezTo>
                      <a:pt x="3436" y="1520"/>
                      <a:pt x="1885" y="1"/>
                      <a:pt x="1" y="1"/>
                    </a:cubicBezTo>
                    <a:close/>
                  </a:path>
                </a:pathLst>
              </a:custGeom>
              <a:solidFill>
                <a:srgbClr val="1B51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4" name="Google Shape;124;p3"/>
          <p:cNvSpPr txBox="1">
            <a:spLocks noGrp="1"/>
          </p:cNvSpPr>
          <p:nvPr>
            <p:ph type="title"/>
          </p:nvPr>
        </p:nvSpPr>
        <p:spPr>
          <a:xfrm>
            <a:off x="1639350" y="2400325"/>
            <a:ext cx="5865300" cy="696300"/>
          </a:xfrm>
          <a:prstGeom prst="rect">
            <a:avLst/>
          </a:prstGeom>
        </p:spPr>
        <p:txBody>
          <a:bodyPr spcFirstLastPara="1" wrap="square" lIns="91425" tIns="91425" rIns="91425" bIns="91425" anchor="t" anchorCtr="0">
            <a:noAutofit/>
          </a:bodyPr>
          <a:lstStyle>
            <a:lvl1pPr lvl="0" algn="ctr">
              <a:spcBef>
                <a:spcPts val="0"/>
              </a:spcBef>
              <a:spcAft>
                <a:spcPts val="0"/>
              </a:spcAft>
              <a:buSzPts val="3600"/>
              <a:buNone/>
              <a:defRPr sz="3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25" name="Google Shape;125;p3"/>
          <p:cNvSpPr txBox="1">
            <a:spLocks noGrp="1"/>
          </p:cNvSpPr>
          <p:nvPr>
            <p:ph type="title" idx="2" hasCustomPrompt="1"/>
          </p:nvPr>
        </p:nvSpPr>
        <p:spPr>
          <a:xfrm>
            <a:off x="3797400" y="1218550"/>
            <a:ext cx="1549200" cy="841800"/>
          </a:xfrm>
          <a:prstGeom prst="rect">
            <a:avLst/>
          </a:prstGeom>
          <a:solidFill>
            <a:schemeClr val="accent5"/>
          </a:solidFill>
        </p:spPr>
        <p:txBody>
          <a:bodyPr spcFirstLastPara="1" wrap="square" lIns="91425" tIns="91425" rIns="91425" bIns="91425" anchor="ctr" anchorCtr="0">
            <a:noAutofit/>
          </a:bodyPr>
          <a:lstStyle>
            <a:lvl1pPr lvl="0" algn="ctr" rtl="0">
              <a:spcBef>
                <a:spcPts val="0"/>
              </a:spcBef>
              <a:spcAft>
                <a:spcPts val="0"/>
              </a:spcAft>
              <a:buSzPts val="3000"/>
              <a:buNone/>
              <a:defRPr sz="6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26" name="Google Shape;126;p3"/>
          <p:cNvSpPr txBox="1">
            <a:spLocks noGrp="1"/>
          </p:cNvSpPr>
          <p:nvPr>
            <p:ph type="subTitle" idx="1"/>
          </p:nvPr>
        </p:nvSpPr>
        <p:spPr>
          <a:xfrm>
            <a:off x="2168400" y="3096625"/>
            <a:ext cx="4807200" cy="40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800"/>
              <a:buNone/>
              <a:defRPr sz="1800">
                <a:solidFill>
                  <a:schemeClr val="dk1"/>
                </a:solidFill>
              </a:defRPr>
            </a:lvl2pPr>
            <a:lvl3pPr lvl="2" algn="ctr" rtl="0">
              <a:lnSpc>
                <a:spcPct val="100000"/>
              </a:lnSpc>
              <a:spcBef>
                <a:spcPts val="0"/>
              </a:spcBef>
              <a:spcAft>
                <a:spcPts val="0"/>
              </a:spcAft>
              <a:buClr>
                <a:schemeClr val="dk1"/>
              </a:buClr>
              <a:buSzPts val="1800"/>
              <a:buNone/>
              <a:defRPr sz="1800">
                <a:solidFill>
                  <a:schemeClr val="dk1"/>
                </a:solidFill>
              </a:defRPr>
            </a:lvl3pPr>
            <a:lvl4pPr lvl="3" algn="ctr" rtl="0">
              <a:lnSpc>
                <a:spcPct val="100000"/>
              </a:lnSpc>
              <a:spcBef>
                <a:spcPts val="0"/>
              </a:spcBef>
              <a:spcAft>
                <a:spcPts val="0"/>
              </a:spcAft>
              <a:buClr>
                <a:schemeClr val="dk1"/>
              </a:buClr>
              <a:buSzPts val="1800"/>
              <a:buNone/>
              <a:defRPr sz="1800">
                <a:solidFill>
                  <a:schemeClr val="dk1"/>
                </a:solidFill>
              </a:defRPr>
            </a:lvl4pPr>
            <a:lvl5pPr lvl="4" algn="ctr" rtl="0">
              <a:lnSpc>
                <a:spcPct val="100000"/>
              </a:lnSpc>
              <a:spcBef>
                <a:spcPts val="0"/>
              </a:spcBef>
              <a:spcAft>
                <a:spcPts val="0"/>
              </a:spcAft>
              <a:buClr>
                <a:schemeClr val="dk1"/>
              </a:buClr>
              <a:buSzPts val="1800"/>
              <a:buNone/>
              <a:defRPr sz="1800">
                <a:solidFill>
                  <a:schemeClr val="dk1"/>
                </a:solidFill>
              </a:defRPr>
            </a:lvl5pPr>
            <a:lvl6pPr lvl="5" algn="ctr" rtl="0">
              <a:lnSpc>
                <a:spcPct val="100000"/>
              </a:lnSpc>
              <a:spcBef>
                <a:spcPts val="0"/>
              </a:spcBef>
              <a:spcAft>
                <a:spcPts val="0"/>
              </a:spcAft>
              <a:buClr>
                <a:schemeClr val="dk1"/>
              </a:buClr>
              <a:buSzPts val="1800"/>
              <a:buNone/>
              <a:defRPr sz="1800">
                <a:solidFill>
                  <a:schemeClr val="dk1"/>
                </a:solidFill>
              </a:defRPr>
            </a:lvl6pPr>
            <a:lvl7pPr lvl="6" algn="ctr" rtl="0">
              <a:lnSpc>
                <a:spcPct val="100000"/>
              </a:lnSpc>
              <a:spcBef>
                <a:spcPts val="0"/>
              </a:spcBef>
              <a:spcAft>
                <a:spcPts val="0"/>
              </a:spcAft>
              <a:buClr>
                <a:schemeClr val="dk1"/>
              </a:buClr>
              <a:buSzPts val="1800"/>
              <a:buNone/>
              <a:defRPr sz="1800">
                <a:solidFill>
                  <a:schemeClr val="dk1"/>
                </a:solidFill>
              </a:defRPr>
            </a:lvl7pPr>
            <a:lvl8pPr lvl="7" algn="ctr" rtl="0">
              <a:lnSpc>
                <a:spcPct val="100000"/>
              </a:lnSpc>
              <a:spcBef>
                <a:spcPts val="0"/>
              </a:spcBef>
              <a:spcAft>
                <a:spcPts val="0"/>
              </a:spcAft>
              <a:buClr>
                <a:schemeClr val="dk1"/>
              </a:buClr>
              <a:buSzPts val="1800"/>
              <a:buNone/>
              <a:defRPr sz="1800">
                <a:solidFill>
                  <a:schemeClr val="dk1"/>
                </a:solidFill>
              </a:defRPr>
            </a:lvl8pPr>
            <a:lvl9pPr lvl="8" algn="ctr" rtl="0">
              <a:lnSpc>
                <a:spcPct val="100000"/>
              </a:lnSpc>
              <a:spcBef>
                <a:spcPts val="0"/>
              </a:spcBef>
              <a:spcAft>
                <a:spcPts val="0"/>
              </a:spcAft>
              <a:buClr>
                <a:schemeClr val="dk1"/>
              </a:buClr>
              <a:buSzPts val="1800"/>
              <a:buNone/>
              <a:defRPr sz="1800">
                <a:solidFill>
                  <a:schemeClr val="dk1"/>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accent1"/>
        </a:solidFill>
        <a:effectLst/>
      </p:bgPr>
    </p:bg>
    <p:spTree>
      <p:nvGrpSpPr>
        <p:cNvPr id="1" name="Shape 186"/>
        <p:cNvGrpSpPr/>
        <p:nvPr/>
      </p:nvGrpSpPr>
      <p:grpSpPr>
        <a:xfrm>
          <a:off x="0" y="0"/>
          <a:ext cx="0" cy="0"/>
          <a:chOff x="0" y="0"/>
          <a:chExt cx="0" cy="0"/>
        </a:xfrm>
      </p:grpSpPr>
      <p:grpSp>
        <p:nvGrpSpPr>
          <p:cNvPr id="187" name="Google Shape;187;p5"/>
          <p:cNvGrpSpPr/>
          <p:nvPr/>
        </p:nvGrpSpPr>
        <p:grpSpPr>
          <a:xfrm>
            <a:off x="325" y="241425"/>
            <a:ext cx="8962042" cy="4667237"/>
            <a:chOff x="325" y="241425"/>
            <a:chExt cx="8962042" cy="4667237"/>
          </a:xfrm>
        </p:grpSpPr>
        <p:grpSp>
          <p:nvGrpSpPr>
            <p:cNvPr id="188" name="Google Shape;188;p5"/>
            <p:cNvGrpSpPr/>
            <p:nvPr/>
          </p:nvGrpSpPr>
          <p:grpSpPr>
            <a:xfrm>
              <a:off x="325" y="241426"/>
              <a:ext cx="8778193" cy="4667235"/>
              <a:chOff x="-32311" y="241426"/>
              <a:chExt cx="8778193" cy="4667235"/>
            </a:xfrm>
          </p:grpSpPr>
          <p:sp>
            <p:nvSpPr>
              <p:cNvPr id="189" name="Google Shape;189;p5"/>
              <p:cNvSpPr/>
              <p:nvPr/>
            </p:nvSpPr>
            <p:spPr>
              <a:xfrm>
                <a:off x="-32311" y="241500"/>
                <a:ext cx="8778193" cy="4667162"/>
              </a:xfrm>
              <a:custGeom>
                <a:avLst/>
                <a:gdLst/>
                <a:ahLst/>
                <a:cxnLst/>
                <a:rect l="l" t="t" r="r" b="b"/>
                <a:pathLst>
                  <a:path w="284960" h="189973" extrusionOk="0">
                    <a:moveTo>
                      <a:pt x="0" y="0"/>
                    </a:moveTo>
                    <a:lnTo>
                      <a:pt x="0" y="189972"/>
                    </a:lnTo>
                    <a:lnTo>
                      <a:pt x="284960" y="189972"/>
                    </a:lnTo>
                    <a:lnTo>
                      <a:pt x="2849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 name="Google Shape;190;p5"/>
              <p:cNvGrpSpPr/>
              <p:nvPr/>
            </p:nvGrpSpPr>
            <p:grpSpPr>
              <a:xfrm>
                <a:off x="-32311" y="241426"/>
                <a:ext cx="8769379" cy="4666945"/>
                <a:chOff x="494228" y="1558071"/>
                <a:chExt cx="6583124" cy="3909974"/>
              </a:xfrm>
            </p:grpSpPr>
            <p:sp>
              <p:nvSpPr>
                <p:cNvPr id="191" name="Google Shape;191;p5"/>
                <p:cNvSpPr/>
                <p:nvPr/>
              </p:nvSpPr>
              <p:spPr>
                <a:xfrm>
                  <a:off x="7429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5"/>
                <p:cNvSpPr/>
                <p:nvPr/>
              </p:nvSpPr>
              <p:spPr>
                <a:xfrm>
                  <a:off x="96255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5"/>
                <p:cNvSpPr/>
                <p:nvPr/>
              </p:nvSpPr>
              <p:spPr>
                <a:xfrm>
                  <a:off x="11821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5"/>
                <p:cNvSpPr/>
                <p:nvPr/>
              </p:nvSpPr>
              <p:spPr>
                <a:xfrm>
                  <a:off x="14017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5"/>
                <p:cNvSpPr/>
                <p:nvPr/>
              </p:nvSpPr>
              <p:spPr>
                <a:xfrm>
                  <a:off x="16212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5"/>
                <p:cNvSpPr/>
                <p:nvPr/>
              </p:nvSpPr>
              <p:spPr>
                <a:xfrm>
                  <a:off x="18401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5"/>
                <p:cNvSpPr/>
                <p:nvPr/>
              </p:nvSpPr>
              <p:spPr>
                <a:xfrm>
                  <a:off x="20596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5"/>
                <p:cNvSpPr/>
                <p:nvPr/>
              </p:nvSpPr>
              <p:spPr>
                <a:xfrm>
                  <a:off x="227925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5"/>
                <p:cNvSpPr/>
                <p:nvPr/>
              </p:nvSpPr>
              <p:spPr>
                <a:xfrm>
                  <a:off x="24988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5"/>
                <p:cNvSpPr/>
                <p:nvPr/>
              </p:nvSpPr>
              <p:spPr>
                <a:xfrm>
                  <a:off x="27184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5"/>
                <p:cNvSpPr/>
                <p:nvPr/>
              </p:nvSpPr>
              <p:spPr>
                <a:xfrm>
                  <a:off x="29379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5"/>
                <p:cNvSpPr/>
                <p:nvPr/>
              </p:nvSpPr>
              <p:spPr>
                <a:xfrm>
                  <a:off x="3156801"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5"/>
                <p:cNvSpPr/>
                <p:nvPr/>
              </p:nvSpPr>
              <p:spPr>
                <a:xfrm>
                  <a:off x="337637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5"/>
                <p:cNvSpPr/>
                <p:nvPr/>
              </p:nvSpPr>
              <p:spPr>
                <a:xfrm>
                  <a:off x="3595951"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5"/>
                <p:cNvSpPr/>
                <p:nvPr/>
              </p:nvSpPr>
              <p:spPr>
                <a:xfrm>
                  <a:off x="381552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5"/>
                <p:cNvSpPr/>
                <p:nvPr/>
              </p:nvSpPr>
              <p:spPr>
                <a:xfrm>
                  <a:off x="4035101"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5"/>
                <p:cNvSpPr/>
                <p:nvPr/>
              </p:nvSpPr>
              <p:spPr>
                <a:xfrm>
                  <a:off x="425467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5"/>
                <p:cNvSpPr/>
                <p:nvPr/>
              </p:nvSpPr>
              <p:spPr>
                <a:xfrm>
                  <a:off x="44735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5"/>
                <p:cNvSpPr/>
                <p:nvPr/>
              </p:nvSpPr>
              <p:spPr>
                <a:xfrm>
                  <a:off x="46931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5"/>
                <p:cNvSpPr/>
                <p:nvPr/>
              </p:nvSpPr>
              <p:spPr>
                <a:xfrm>
                  <a:off x="49126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5"/>
                <p:cNvSpPr/>
                <p:nvPr/>
              </p:nvSpPr>
              <p:spPr>
                <a:xfrm>
                  <a:off x="513225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5"/>
                <p:cNvSpPr/>
                <p:nvPr/>
              </p:nvSpPr>
              <p:spPr>
                <a:xfrm>
                  <a:off x="53518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5"/>
                <p:cNvSpPr/>
                <p:nvPr/>
              </p:nvSpPr>
              <p:spPr>
                <a:xfrm>
                  <a:off x="55714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5"/>
                <p:cNvSpPr/>
                <p:nvPr/>
              </p:nvSpPr>
              <p:spPr>
                <a:xfrm>
                  <a:off x="579022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5"/>
                <p:cNvSpPr/>
                <p:nvPr/>
              </p:nvSpPr>
              <p:spPr>
                <a:xfrm>
                  <a:off x="6009801"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5"/>
                <p:cNvSpPr/>
                <p:nvPr/>
              </p:nvSpPr>
              <p:spPr>
                <a:xfrm>
                  <a:off x="622937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5"/>
                <p:cNvSpPr/>
                <p:nvPr/>
              </p:nvSpPr>
              <p:spPr>
                <a:xfrm>
                  <a:off x="644895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5"/>
                <p:cNvSpPr/>
                <p:nvPr/>
              </p:nvSpPr>
              <p:spPr>
                <a:xfrm>
                  <a:off x="66685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5"/>
                <p:cNvSpPr/>
                <p:nvPr/>
              </p:nvSpPr>
              <p:spPr>
                <a:xfrm>
                  <a:off x="68881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5"/>
                <p:cNvSpPr/>
                <p:nvPr/>
              </p:nvSpPr>
              <p:spPr>
                <a:xfrm>
                  <a:off x="494228" y="526984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5"/>
                <p:cNvSpPr/>
                <p:nvPr/>
              </p:nvSpPr>
              <p:spPr>
                <a:xfrm>
                  <a:off x="494228" y="505026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5"/>
                <p:cNvSpPr/>
                <p:nvPr/>
              </p:nvSpPr>
              <p:spPr>
                <a:xfrm>
                  <a:off x="494228" y="483069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5"/>
                <p:cNvSpPr/>
                <p:nvPr/>
              </p:nvSpPr>
              <p:spPr>
                <a:xfrm>
                  <a:off x="494228" y="461111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5"/>
                <p:cNvSpPr/>
                <p:nvPr/>
              </p:nvSpPr>
              <p:spPr>
                <a:xfrm>
                  <a:off x="494228" y="439154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5"/>
                <p:cNvSpPr/>
                <p:nvPr/>
              </p:nvSpPr>
              <p:spPr>
                <a:xfrm>
                  <a:off x="494228" y="417196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5"/>
                <p:cNvSpPr/>
                <p:nvPr/>
              </p:nvSpPr>
              <p:spPr>
                <a:xfrm>
                  <a:off x="494228" y="3953141"/>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5"/>
                <p:cNvSpPr/>
                <p:nvPr/>
              </p:nvSpPr>
              <p:spPr>
                <a:xfrm>
                  <a:off x="494228" y="3733566"/>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5"/>
                <p:cNvSpPr/>
                <p:nvPr/>
              </p:nvSpPr>
              <p:spPr>
                <a:xfrm>
                  <a:off x="494228" y="3513991"/>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5"/>
                <p:cNvSpPr/>
                <p:nvPr/>
              </p:nvSpPr>
              <p:spPr>
                <a:xfrm>
                  <a:off x="494228" y="3294416"/>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5"/>
                <p:cNvSpPr/>
                <p:nvPr/>
              </p:nvSpPr>
              <p:spPr>
                <a:xfrm>
                  <a:off x="494228" y="3074841"/>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5"/>
                <p:cNvSpPr/>
                <p:nvPr/>
              </p:nvSpPr>
              <p:spPr>
                <a:xfrm>
                  <a:off x="494228" y="2855266"/>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5"/>
                <p:cNvSpPr/>
                <p:nvPr/>
              </p:nvSpPr>
              <p:spPr>
                <a:xfrm>
                  <a:off x="494228" y="263641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5"/>
                <p:cNvSpPr/>
                <p:nvPr/>
              </p:nvSpPr>
              <p:spPr>
                <a:xfrm>
                  <a:off x="494228" y="241684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5"/>
                <p:cNvSpPr/>
                <p:nvPr/>
              </p:nvSpPr>
              <p:spPr>
                <a:xfrm>
                  <a:off x="494228" y="219726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5"/>
                <p:cNvSpPr/>
                <p:nvPr/>
              </p:nvSpPr>
              <p:spPr>
                <a:xfrm>
                  <a:off x="494228" y="197769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5"/>
                <p:cNvSpPr/>
                <p:nvPr/>
              </p:nvSpPr>
              <p:spPr>
                <a:xfrm>
                  <a:off x="494228" y="175811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37" name="Google Shape;237;p5"/>
            <p:cNvSpPr/>
            <p:nvPr/>
          </p:nvSpPr>
          <p:spPr>
            <a:xfrm>
              <a:off x="325" y="241425"/>
              <a:ext cx="561347" cy="4667224"/>
            </a:xfrm>
            <a:custGeom>
              <a:avLst/>
              <a:gdLst/>
              <a:ahLst/>
              <a:cxnLst/>
              <a:rect l="l" t="t" r="r" b="b"/>
              <a:pathLst>
                <a:path w="6049" h="77813" extrusionOk="0">
                  <a:moveTo>
                    <a:pt x="0" y="0"/>
                  </a:moveTo>
                  <a:lnTo>
                    <a:pt x="0" y="77813"/>
                  </a:lnTo>
                  <a:lnTo>
                    <a:pt x="6049" y="77813"/>
                  </a:lnTo>
                  <a:lnTo>
                    <a:pt x="6049" y="0"/>
                  </a:lnTo>
                  <a:close/>
                </a:path>
              </a:pathLst>
            </a:custGeom>
            <a:solidFill>
              <a:srgbClr val="212121">
                <a:alpha val="4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8" name="Google Shape;238;p5"/>
            <p:cNvGrpSpPr/>
            <p:nvPr/>
          </p:nvGrpSpPr>
          <p:grpSpPr>
            <a:xfrm>
              <a:off x="8776514" y="609404"/>
              <a:ext cx="185853" cy="3917955"/>
              <a:chOff x="10246650" y="5212375"/>
              <a:chExt cx="85900" cy="1810850"/>
            </a:xfrm>
          </p:grpSpPr>
          <p:sp>
            <p:nvSpPr>
              <p:cNvPr id="239" name="Google Shape;239;p5"/>
              <p:cNvSpPr/>
              <p:nvPr/>
            </p:nvSpPr>
            <p:spPr>
              <a:xfrm>
                <a:off x="10246650" y="5212375"/>
                <a:ext cx="85900" cy="383000"/>
              </a:xfrm>
              <a:custGeom>
                <a:avLst/>
                <a:gdLst/>
                <a:ahLst/>
                <a:cxnLst/>
                <a:rect l="l" t="t" r="r" b="b"/>
                <a:pathLst>
                  <a:path w="3436" h="15320" extrusionOk="0">
                    <a:moveTo>
                      <a:pt x="1" y="0"/>
                    </a:moveTo>
                    <a:lnTo>
                      <a:pt x="1" y="15320"/>
                    </a:lnTo>
                    <a:cubicBezTo>
                      <a:pt x="1916" y="15320"/>
                      <a:pt x="3436" y="13800"/>
                      <a:pt x="3436" y="11946"/>
                    </a:cubicBezTo>
                    <a:lnTo>
                      <a:pt x="3436" y="3435"/>
                    </a:lnTo>
                    <a:cubicBezTo>
                      <a:pt x="3436" y="1520"/>
                      <a:pt x="1885" y="0"/>
                      <a:pt x="1" y="0"/>
                    </a:cubicBezTo>
                    <a:close/>
                  </a:path>
                </a:pathLst>
              </a:custGeom>
              <a:solidFill>
                <a:srgbClr val="EFC7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5"/>
              <p:cNvSpPr/>
              <p:nvPr/>
            </p:nvSpPr>
            <p:spPr>
              <a:xfrm>
                <a:off x="10246650" y="6147025"/>
                <a:ext cx="85900" cy="383025"/>
              </a:xfrm>
              <a:custGeom>
                <a:avLst/>
                <a:gdLst/>
                <a:ahLst/>
                <a:cxnLst/>
                <a:rect l="l" t="t" r="r" b="b"/>
                <a:pathLst>
                  <a:path w="3436" h="15321" extrusionOk="0">
                    <a:moveTo>
                      <a:pt x="1" y="1"/>
                    </a:moveTo>
                    <a:lnTo>
                      <a:pt x="1" y="15320"/>
                    </a:lnTo>
                    <a:cubicBezTo>
                      <a:pt x="1916" y="15320"/>
                      <a:pt x="3436" y="13801"/>
                      <a:pt x="3436" y="11946"/>
                    </a:cubicBezTo>
                    <a:lnTo>
                      <a:pt x="3436" y="3436"/>
                    </a:lnTo>
                    <a:cubicBezTo>
                      <a:pt x="3436" y="1521"/>
                      <a:pt x="1885" y="1"/>
                      <a:pt x="1" y="1"/>
                    </a:cubicBezTo>
                    <a:close/>
                  </a:path>
                </a:pathLst>
              </a:custGeom>
              <a:solidFill>
                <a:srgbClr val="EDE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5"/>
              <p:cNvSpPr/>
              <p:nvPr/>
            </p:nvSpPr>
            <p:spPr>
              <a:xfrm>
                <a:off x="10246650" y="5668300"/>
                <a:ext cx="85900" cy="383025"/>
              </a:xfrm>
              <a:custGeom>
                <a:avLst/>
                <a:gdLst/>
                <a:ahLst/>
                <a:cxnLst/>
                <a:rect l="l" t="t" r="r" b="b"/>
                <a:pathLst>
                  <a:path w="3436" h="15321" extrusionOk="0">
                    <a:moveTo>
                      <a:pt x="1" y="1"/>
                    </a:moveTo>
                    <a:lnTo>
                      <a:pt x="1" y="15320"/>
                    </a:lnTo>
                    <a:cubicBezTo>
                      <a:pt x="1916" y="15320"/>
                      <a:pt x="3436" y="13770"/>
                      <a:pt x="3436" y="11946"/>
                    </a:cubicBezTo>
                    <a:lnTo>
                      <a:pt x="3436" y="3435"/>
                    </a:lnTo>
                    <a:cubicBezTo>
                      <a:pt x="3436" y="1521"/>
                      <a:pt x="1885" y="1"/>
                      <a:pt x="1" y="1"/>
                    </a:cubicBezTo>
                    <a:close/>
                  </a:path>
                </a:pathLst>
              </a:custGeom>
              <a:solidFill>
                <a:srgbClr val="1B51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5"/>
              <p:cNvSpPr/>
              <p:nvPr/>
            </p:nvSpPr>
            <p:spPr>
              <a:xfrm>
                <a:off x="10246650" y="6640200"/>
                <a:ext cx="85900" cy="383025"/>
              </a:xfrm>
              <a:custGeom>
                <a:avLst/>
                <a:gdLst/>
                <a:ahLst/>
                <a:cxnLst/>
                <a:rect l="l" t="t" r="r" b="b"/>
                <a:pathLst>
                  <a:path w="3436" h="15321" extrusionOk="0">
                    <a:moveTo>
                      <a:pt x="1" y="1"/>
                    </a:moveTo>
                    <a:lnTo>
                      <a:pt x="1" y="15320"/>
                    </a:lnTo>
                    <a:cubicBezTo>
                      <a:pt x="1916" y="15320"/>
                      <a:pt x="3436" y="13800"/>
                      <a:pt x="3436" y="11916"/>
                    </a:cubicBezTo>
                    <a:lnTo>
                      <a:pt x="3436" y="3405"/>
                    </a:lnTo>
                    <a:cubicBezTo>
                      <a:pt x="3436" y="1520"/>
                      <a:pt x="1885" y="1"/>
                      <a:pt x="1" y="1"/>
                    </a:cubicBezTo>
                    <a:close/>
                  </a:path>
                </a:pathLst>
              </a:custGeom>
              <a:solidFill>
                <a:srgbClr val="1B51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43" name="Google Shape;243;p5"/>
          <p:cNvSpPr txBox="1">
            <a:spLocks noGrp="1"/>
          </p:cNvSpPr>
          <p:nvPr>
            <p:ph type="title"/>
          </p:nvPr>
        </p:nvSpPr>
        <p:spPr>
          <a:xfrm>
            <a:off x="720000" y="424243"/>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sz="32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44" name="Google Shape;244;p5"/>
          <p:cNvSpPr txBox="1">
            <a:spLocks noGrp="1"/>
          </p:cNvSpPr>
          <p:nvPr>
            <p:ph type="body" idx="1"/>
          </p:nvPr>
        </p:nvSpPr>
        <p:spPr>
          <a:xfrm>
            <a:off x="720000" y="1304875"/>
            <a:ext cx="3580500" cy="30618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5" name="Google Shape;245;p5"/>
          <p:cNvSpPr txBox="1">
            <a:spLocks noGrp="1"/>
          </p:cNvSpPr>
          <p:nvPr>
            <p:ph type="body" idx="2"/>
          </p:nvPr>
        </p:nvSpPr>
        <p:spPr>
          <a:xfrm>
            <a:off x="4572000" y="1781950"/>
            <a:ext cx="3580500" cy="25848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accent1"/>
        </a:solidFill>
        <a:effectLst/>
      </p:bgPr>
    </p:bg>
    <p:spTree>
      <p:nvGrpSpPr>
        <p:cNvPr id="1" name="Shape 246"/>
        <p:cNvGrpSpPr/>
        <p:nvPr/>
      </p:nvGrpSpPr>
      <p:grpSpPr>
        <a:xfrm>
          <a:off x="0" y="0"/>
          <a:ext cx="0" cy="0"/>
          <a:chOff x="0" y="0"/>
          <a:chExt cx="0" cy="0"/>
        </a:xfrm>
      </p:grpSpPr>
      <p:grpSp>
        <p:nvGrpSpPr>
          <p:cNvPr id="247" name="Google Shape;247;p6"/>
          <p:cNvGrpSpPr/>
          <p:nvPr/>
        </p:nvGrpSpPr>
        <p:grpSpPr>
          <a:xfrm>
            <a:off x="325" y="241425"/>
            <a:ext cx="8962042" cy="4667237"/>
            <a:chOff x="325" y="241425"/>
            <a:chExt cx="8962042" cy="4667237"/>
          </a:xfrm>
        </p:grpSpPr>
        <p:grpSp>
          <p:nvGrpSpPr>
            <p:cNvPr id="248" name="Google Shape;248;p6"/>
            <p:cNvGrpSpPr/>
            <p:nvPr/>
          </p:nvGrpSpPr>
          <p:grpSpPr>
            <a:xfrm>
              <a:off x="325" y="241426"/>
              <a:ext cx="8778193" cy="4667235"/>
              <a:chOff x="-32311" y="241426"/>
              <a:chExt cx="8778193" cy="4667235"/>
            </a:xfrm>
          </p:grpSpPr>
          <p:sp>
            <p:nvSpPr>
              <p:cNvPr id="249" name="Google Shape;249;p6"/>
              <p:cNvSpPr/>
              <p:nvPr/>
            </p:nvSpPr>
            <p:spPr>
              <a:xfrm>
                <a:off x="-32311" y="241500"/>
                <a:ext cx="8778193" cy="4667162"/>
              </a:xfrm>
              <a:custGeom>
                <a:avLst/>
                <a:gdLst/>
                <a:ahLst/>
                <a:cxnLst/>
                <a:rect l="l" t="t" r="r" b="b"/>
                <a:pathLst>
                  <a:path w="284960" h="189973" extrusionOk="0">
                    <a:moveTo>
                      <a:pt x="0" y="0"/>
                    </a:moveTo>
                    <a:lnTo>
                      <a:pt x="0" y="189972"/>
                    </a:lnTo>
                    <a:lnTo>
                      <a:pt x="284960" y="189972"/>
                    </a:lnTo>
                    <a:lnTo>
                      <a:pt x="2849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0" name="Google Shape;250;p6"/>
              <p:cNvGrpSpPr/>
              <p:nvPr/>
            </p:nvGrpSpPr>
            <p:grpSpPr>
              <a:xfrm>
                <a:off x="-32311" y="241426"/>
                <a:ext cx="8769379" cy="4666945"/>
                <a:chOff x="494228" y="1558071"/>
                <a:chExt cx="6583124" cy="3909974"/>
              </a:xfrm>
            </p:grpSpPr>
            <p:sp>
              <p:nvSpPr>
                <p:cNvPr id="251" name="Google Shape;251;p6"/>
                <p:cNvSpPr/>
                <p:nvPr/>
              </p:nvSpPr>
              <p:spPr>
                <a:xfrm>
                  <a:off x="7429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6"/>
                <p:cNvSpPr/>
                <p:nvPr/>
              </p:nvSpPr>
              <p:spPr>
                <a:xfrm>
                  <a:off x="96255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6"/>
                <p:cNvSpPr/>
                <p:nvPr/>
              </p:nvSpPr>
              <p:spPr>
                <a:xfrm>
                  <a:off x="11821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6"/>
                <p:cNvSpPr/>
                <p:nvPr/>
              </p:nvSpPr>
              <p:spPr>
                <a:xfrm>
                  <a:off x="14017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6"/>
                <p:cNvSpPr/>
                <p:nvPr/>
              </p:nvSpPr>
              <p:spPr>
                <a:xfrm>
                  <a:off x="16212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6"/>
                <p:cNvSpPr/>
                <p:nvPr/>
              </p:nvSpPr>
              <p:spPr>
                <a:xfrm>
                  <a:off x="18401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6"/>
                <p:cNvSpPr/>
                <p:nvPr/>
              </p:nvSpPr>
              <p:spPr>
                <a:xfrm>
                  <a:off x="20596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6"/>
                <p:cNvSpPr/>
                <p:nvPr/>
              </p:nvSpPr>
              <p:spPr>
                <a:xfrm>
                  <a:off x="227925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6"/>
                <p:cNvSpPr/>
                <p:nvPr/>
              </p:nvSpPr>
              <p:spPr>
                <a:xfrm>
                  <a:off x="24988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6"/>
                <p:cNvSpPr/>
                <p:nvPr/>
              </p:nvSpPr>
              <p:spPr>
                <a:xfrm>
                  <a:off x="27184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6"/>
                <p:cNvSpPr/>
                <p:nvPr/>
              </p:nvSpPr>
              <p:spPr>
                <a:xfrm>
                  <a:off x="29379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6"/>
                <p:cNvSpPr/>
                <p:nvPr/>
              </p:nvSpPr>
              <p:spPr>
                <a:xfrm>
                  <a:off x="3156801"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6"/>
                <p:cNvSpPr/>
                <p:nvPr/>
              </p:nvSpPr>
              <p:spPr>
                <a:xfrm>
                  <a:off x="337637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6"/>
                <p:cNvSpPr/>
                <p:nvPr/>
              </p:nvSpPr>
              <p:spPr>
                <a:xfrm>
                  <a:off x="3595951"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6"/>
                <p:cNvSpPr/>
                <p:nvPr/>
              </p:nvSpPr>
              <p:spPr>
                <a:xfrm>
                  <a:off x="381552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6"/>
                <p:cNvSpPr/>
                <p:nvPr/>
              </p:nvSpPr>
              <p:spPr>
                <a:xfrm>
                  <a:off x="4035101"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6"/>
                <p:cNvSpPr/>
                <p:nvPr/>
              </p:nvSpPr>
              <p:spPr>
                <a:xfrm>
                  <a:off x="425467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6"/>
                <p:cNvSpPr/>
                <p:nvPr/>
              </p:nvSpPr>
              <p:spPr>
                <a:xfrm>
                  <a:off x="44735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6"/>
                <p:cNvSpPr/>
                <p:nvPr/>
              </p:nvSpPr>
              <p:spPr>
                <a:xfrm>
                  <a:off x="46931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6"/>
                <p:cNvSpPr/>
                <p:nvPr/>
              </p:nvSpPr>
              <p:spPr>
                <a:xfrm>
                  <a:off x="49126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6"/>
                <p:cNvSpPr/>
                <p:nvPr/>
              </p:nvSpPr>
              <p:spPr>
                <a:xfrm>
                  <a:off x="513225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6"/>
                <p:cNvSpPr/>
                <p:nvPr/>
              </p:nvSpPr>
              <p:spPr>
                <a:xfrm>
                  <a:off x="53518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6"/>
                <p:cNvSpPr/>
                <p:nvPr/>
              </p:nvSpPr>
              <p:spPr>
                <a:xfrm>
                  <a:off x="55714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6"/>
                <p:cNvSpPr/>
                <p:nvPr/>
              </p:nvSpPr>
              <p:spPr>
                <a:xfrm>
                  <a:off x="579022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6"/>
                <p:cNvSpPr/>
                <p:nvPr/>
              </p:nvSpPr>
              <p:spPr>
                <a:xfrm>
                  <a:off x="6009801"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6"/>
                <p:cNvSpPr/>
                <p:nvPr/>
              </p:nvSpPr>
              <p:spPr>
                <a:xfrm>
                  <a:off x="622937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6"/>
                <p:cNvSpPr/>
                <p:nvPr/>
              </p:nvSpPr>
              <p:spPr>
                <a:xfrm>
                  <a:off x="644895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6"/>
                <p:cNvSpPr/>
                <p:nvPr/>
              </p:nvSpPr>
              <p:spPr>
                <a:xfrm>
                  <a:off x="66685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6"/>
                <p:cNvSpPr/>
                <p:nvPr/>
              </p:nvSpPr>
              <p:spPr>
                <a:xfrm>
                  <a:off x="68881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6"/>
                <p:cNvSpPr/>
                <p:nvPr/>
              </p:nvSpPr>
              <p:spPr>
                <a:xfrm>
                  <a:off x="494228" y="526984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6"/>
                <p:cNvSpPr/>
                <p:nvPr/>
              </p:nvSpPr>
              <p:spPr>
                <a:xfrm>
                  <a:off x="494228" y="505026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6"/>
                <p:cNvSpPr/>
                <p:nvPr/>
              </p:nvSpPr>
              <p:spPr>
                <a:xfrm>
                  <a:off x="494228" y="483069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6"/>
                <p:cNvSpPr/>
                <p:nvPr/>
              </p:nvSpPr>
              <p:spPr>
                <a:xfrm>
                  <a:off x="494228" y="461111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6"/>
                <p:cNvSpPr/>
                <p:nvPr/>
              </p:nvSpPr>
              <p:spPr>
                <a:xfrm>
                  <a:off x="494228" y="439154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6"/>
                <p:cNvSpPr/>
                <p:nvPr/>
              </p:nvSpPr>
              <p:spPr>
                <a:xfrm>
                  <a:off x="494228" y="417196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6"/>
                <p:cNvSpPr/>
                <p:nvPr/>
              </p:nvSpPr>
              <p:spPr>
                <a:xfrm>
                  <a:off x="494228" y="3953141"/>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6"/>
                <p:cNvSpPr/>
                <p:nvPr/>
              </p:nvSpPr>
              <p:spPr>
                <a:xfrm>
                  <a:off x="494228" y="3733566"/>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6"/>
                <p:cNvSpPr/>
                <p:nvPr/>
              </p:nvSpPr>
              <p:spPr>
                <a:xfrm>
                  <a:off x="494228" y="3513991"/>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6"/>
                <p:cNvSpPr/>
                <p:nvPr/>
              </p:nvSpPr>
              <p:spPr>
                <a:xfrm>
                  <a:off x="494228" y="3294416"/>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6"/>
                <p:cNvSpPr/>
                <p:nvPr/>
              </p:nvSpPr>
              <p:spPr>
                <a:xfrm>
                  <a:off x="494228" y="3074841"/>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6"/>
                <p:cNvSpPr/>
                <p:nvPr/>
              </p:nvSpPr>
              <p:spPr>
                <a:xfrm>
                  <a:off x="494228" y="2855266"/>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6"/>
                <p:cNvSpPr/>
                <p:nvPr/>
              </p:nvSpPr>
              <p:spPr>
                <a:xfrm>
                  <a:off x="494228" y="263641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6"/>
                <p:cNvSpPr/>
                <p:nvPr/>
              </p:nvSpPr>
              <p:spPr>
                <a:xfrm>
                  <a:off x="494228" y="241684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6"/>
                <p:cNvSpPr/>
                <p:nvPr/>
              </p:nvSpPr>
              <p:spPr>
                <a:xfrm>
                  <a:off x="494228" y="219726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6"/>
                <p:cNvSpPr/>
                <p:nvPr/>
              </p:nvSpPr>
              <p:spPr>
                <a:xfrm>
                  <a:off x="494228" y="197769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6"/>
                <p:cNvSpPr/>
                <p:nvPr/>
              </p:nvSpPr>
              <p:spPr>
                <a:xfrm>
                  <a:off x="494228" y="175811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97" name="Google Shape;297;p6"/>
            <p:cNvSpPr/>
            <p:nvPr/>
          </p:nvSpPr>
          <p:spPr>
            <a:xfrm>
              <a:off x="325" y="241425"/>
              <a:ext cx="561347" cy="4667224"/>
            </a:xfrm>
            <a:custGeom>
              <a:avLst/>
              <a:gdLst/>
              <a:ahLst/>
              <a:cxnLst/>
              <a:rect l="l" t="t" r="r" b="b"/>
              <a:pathLst>
                <a:path w="6049" h="77813" extrusionOk="0">
                  <a:moveTo>
                    <a:pt x="0" y="0"/>
                  </a:moveTo>
                  <a:lnTo>
                    <a:pt x="0" y="77813"/>
                  </a:lnTo>
                  <a:lnTo>
                    <a:pt x="6049" y="77813"/>
                  </a:lnTo>
                  <a:lnTo>
                    <a:pt x="6049" y="0"/>
                  </a:lnTo>
                  <a:close/>
                </a:path>
              </a:pathLst>
            </a:custGeom>
            <a:solidFill>
              <a:srgbClr val="212121">
                <a:alpha val="4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 name="Google Shape;298;p6"/>
            <p:cNvGrpSpPr/>
            <p:nvPr/>
          </p:nvGrpSpPr>
          <p:grpSpPr>
            <a:xfrm>
              <a:off x="8776514" y="609404"/>
              <a:ext cx="185853" cy="3917955"/>
              <a:chOff x="10246650" y="5212375"/>
              <a:chExt cx="85900" cy="1810850"/>
            </a:xfrm>
          </p:grpSpPr>
          <p:sp>
            <p:nvSpPr>
              <p:cNvPr id="299" name="Google Shape;299;p6"/>
              <p:cNvSpPr/>
              <p:nvPr/>
            </p:nvSpPr>
            <p:spPr>
              <a:xfrm>
                <a:off x="10246650" y="5212375"/>
                <a:ext cx="85900" cy="383000"/>
              </a:xfrm>
              <a:custGeom>
                <a:avLst/>
                <a:gdLst/>
                <a:ahLst/>
                <a:cxnLst/>
                <a:rect l="l" t="t" r="r" b="b"/>
                <a:pathLst>
                  <a:path w="3436" h="15320" extrusionOk="0">
                    <a:moveTo>
                      <a:pt x="1" y="0"/>
                    </a:moveTo>
                    <a:lnTo>
                      <a:pt x="1" y="15320"/>
                    </a:lnTo>
                    <a:cubicBezTo>
                      <a:pt x="1916" y="15320"/>
                      <a:pt x="3436" y="13800"/>
                      <a:pt x="3436" y="11946"/>
                    </a:cubicBezTo>
                    <a:lnTo>
                      <a:pt x="3436" y="3435"/>
                    </a:lnTo>
                    <a:cubicBezTo>
                      <a:pt x="3436" y="1520"/>
                      <a:pt x="1885" y="0"/>
                      <a:pt x="1" y="0"/>
                    </a:cubicBezTo>
                    <a:close/>
                  </a:path>
                </a:pathLst>
              </a:custGeom>
              <a:solidFill>
                <a:srgbClr val="EFC7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6"/>
              <p:cNvSpPr/>
              <p:nvPr/>
            </p:nvSpPr>
            <p:spPr>
              <a:xfrm>
                <a:off x="10246650" y="6147025"/>
                <a:ext cx="85900" cy="383025"/>
              </a:xfrm>
              <a:custGeom>
                <a:avLst/>
                <a:gdLst/>
                <a:ahLst/>
                <a:cxnLst/>
                <a:rect l="l" t="t" r="r" b="b"/>
                <a:pathLst>
                  <a:path w="3436" h="15321" extrusionOk="0">
                    <a:moveTo>
                      <a:pt x="1" y="1"/>
                    </a:moveTo>
                    <a:lnTo>
                      <a:pt x="1" y="15320"/>
                    </a:lnTo>
                    <a:cubicBezTo>
                      <a:pt x="1916" y="15320"/>
                      <a:pt x="3436" y="13801"/>
                      <a:pt x="3436" y="11946"/>
                    </a:cubicBezTo>
                    <a:lnTo>
                      <a:pt x="3436" y="3436"/>
                    </a:lnTo>
                    <a:cubicBezTo>
                      <a:pt x="3436" y="1521"/>
                      <a:pt x="1885" y="1"/>
                      <a:pt x="1" y="1"/>
                    </a:cubicBezTo>
                    <a:close/>
                  </a:path>
                </a:pathLst>
              </a:custGeom>
              <a:solidFill>
                <a:srgbClr val="EDE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6"/>
              <p:cNvSpPr/>
              <p:nvPr/>
            </p:nvSpPr>
            <p:spPr>
              <a:xfrm>
                <a:off x="10246650" y="5668300"/>
                <a:ext cx="85900" cy="383025"/>
              </a:xfrm>
              <a:custGeom>
                <a:avLst/>
                <a:gdLst/>
                <a:ahLst/>
                <a:cxnLst/>
                <a:rect l="l" t="t" r="r" b="b"/>
                <a:pathLst>
                  <a:path w="3436" h="15321" extrusionOk="0">
                    <a:moveTo>
                      <a:pt x="1" y="1"/>
                    </a:moveTo>
                    <a:lnTo>
                      <a:pt x="1" y="15320"/>
                    </a:lnTo>
                    <a:cubicBezTo>
                      <a:pt x="1916" y="15320"/>
                      <a:pt x="3436" y="13770"/>
                      <a:pt x="3436" y="11946"/>
                    </a:cubicBezTo>
                    <a:lnTo>
                      <a:pt x="3436" y="3435"/>
                    </a:lnTo>
                    <a:cubicBezTo>
                      <a:pt x="3436" y="1521"/>
                      <a:pt x="1885" y="1"/>
                      <a:pt x="1" y="1"/>
                    </a:cubicBezTo>
                    <a:close/>
                  </a:path>
                </a:pathLst>
              </a:custGeom>
              <a:solidFill>
                <a:srgbClr val="1B51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6"/>
              <p:cNvSpPr/>
              <p:nvPr/>
            </p:nvSpPr>
            <p:spPr>
              <a:xfrm>
                <a:off x="10246650" y="6640200"/>
                <a:ext cx="85900" cy="383025"/>
              </a:xfrm>
              <a:custGeom>
                <a:avLst/>
                <a:gdLst/>
                <a:ahLst/>
                <a:cxnLst/>
                <a:rect l="l" t="t" r="r" b="b"/>
                <a:pathLst>
                  <a:path w="3436" h="15321" extrusionOk="0">
                    <a:moveTo>
                      <a:pt x="1" y="1"/>
                    </a:moveTo>
                    <a:lnTo>
                      <a:pt x="1" y="15320"/>
                    </a:lnTo>
                    <a:cubicBezTo>
                      <a:pt x="1916" y="15320"/>
                      <a:pt x="3436" y="13800"/>
                      <a:pt x="3436" y="11916"/>
                    </a:cubicBezTo>
                    <a:lnTo>
                      <a:pt x="3436" y="3405"/>
                    </a:lnTo>
                    <a:cubicBezTo>
                      <a:pt x="3436" y="1520"/>
                      <a:pt x="1885" y="1"/>
                      <a:pt x="1" y="1"/>
                    </a:cubicBezTo>
                    <a:close/>
                  </a:path>
                </a:pathLst>
              </a:custGeom>
              <a:solidFill>
                <a:srgbClr val="1B51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03" name="Google Shape;303;p6"/>
          <p:cNvSpPr txBox="1">
            <a:spLocks noGrp="1"/>
          </p:cNvSpPr>
          <p:nvPr>
            <p:ph type="title"/>
          </p:nvPr>
        </p:nvSpPr>
        <p:spPr>
          <a:xfrm>
            <a:off x="720000" y="418953"/>
            <a:ext cx="77040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sz="32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1"/>
        </a:solidFill>
        <a:effectLst/>
      </p:bgPr>
    </p:bg>
    <p:spTree>
      <p:nvGrpSpPr>
        <p:cNvPr id="1" name="Shape 304"/>
        <p:cNvGrpSpPr/>
        <p:nvPr/>
      </p:nvGrpSpPr>
      <p:grpSpPr>
        <a:xfrm>
          <a:off x="0" y="0"/>
          <a:ext cx="0" cy="0"/>
          <a:chOff x="0" y="0"/>
          <a:chExt cx="0" cy="0"/>
        </a:xfrm>
      </p:grpSpPr>
      <p:grpSp>
        <p:nvGrpSpPr>
          <p:cNvPr id="305" name="Google Shape;305;p7"/>
          <p:cNvGrpSpPr/>
          <p:nvPr/>
        </p:nvGrpSpPr>
        <p:grpSpPr>
          <a:xfrm>
            <a:off x="325" y="241425"/>
            <a:ext cx="8962042" cy="4667237"/>
            <a:chOff x="325" y="241425"/>
            <a:chExt cx="8962042" cy="4667237"/>
          </a:xfrm>
        </p:grpSpPr>
        <p:grpSp>
          <p:nvGrpSpPr>
            <p:cNvPr id="306" name="Google Shape;306;p7"/>
            <p:cNvGrpSpPr/>
            <p:nvPr/>
          </p:nvGrpSpPr>
          <p:grpSpPr>
            <a:xfrm>
              <a:off x="325" y="241426"/>
              <a:ext cx="8778193" cy="4667235"/>
              <a:chOff x="-32311" y="241426"/>
              <a:chExt cx="8778193" cy="4667235"/>
            </a:xfrm>
          </p:grpSpPr>
          <p:sp>
            <p:nvSpPr>
              <p:cNvPr id="307" name="Google Shape;307;p7"/>
              <p:cNvSpPr/>
              <p:nvPr/>
            </p:nvSpPr>
            <p:spPr>
              <a:xfrm>
                <a:off x="-32311" y="241500"/>
                <a:ext cx="8778193" cy="4667162"/>
              </a:xfrm>
              <a:custGeom>
                <a:avLst/>
                <a:gdLst/>
                <a:ahLst/>
                <a:cxnLst/>
                <a:rect l="l" t="t" r="r" b="b"/>
                <a:pathLst>
                  <a:path w="284960" h="189973" extrusionOk="0">
                    <a:moveTo>
                      <a:pt x="0" y="0"/>
                    </a:moveTo>
                    <a:lnTo>
                      <a:pt x="0" y="189972"/>
                    </a:lnTo>
                    <a:lnTo>
                      <a:pt x="284960" y="189972"/>
                    </a:lnTo>
                    <a:lnTo>
                      <a:pt x="2849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 name="Google Shape;308;p7"/>
              <p:cNvGrpSpPr/>
              <p:nvPr/>
            </p:nvGrpSpPr>
            <p:grpSpPr>
              <a:xfrm>
                <a:off x="-32311" y="241426"/>
                <a:ext cx="8769379" cy="4666945"/>
                <a:chOff x="494228" y="1558071"/>
                <a:chExt cx="6583124" cy="3909974"/>
              </a:xfrm>
            </p:grpSpPr>
            <p:sp>
              <p:nvSpPr>
                <p:cNvPr id="309" name="Google Shape;309;p7"/>
                <p:cNvSpPr/>
                <p:nvPr/>
              </p:nvSpPr>
              <p:spPr>
                <a:xfrm>
                  <a:off x="7429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7"/>
                <p:cNvSpPr/>
                <p:nvPr/>
              </p:nvSpPr>
              <p:spPr>
                <a:xfrm>
                  <a:off x="96255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7"/>
                <p:cNvSpPr/>
                <p:nvPr/>
              </p:nvSpPr>
              <p:spPr>
                <a:xfrm>
                  <a:off x="11821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7"/>
                <p:cNvSpPr/>
                <p:nvPr/>
              </p:nvSpPr>
              <p:spPr>
                <a:xfrm>
                  <a:off x="14017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7"/>
                <p:cNvSpPr/>
                <p:nvPr/>
              </p:nvSpPr>
              <p:spPr>
                <a:xfrm>
                  <a:off x="16212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7"/>
                <p:cNvSpPr/>
                <p:nvPr/>
              </p:nvSpPr>
              <p:spPr>
                <a:xfrm>
                  <a:off x="18401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7"/>
                <p:cNvSpPr/>
                <p:nvPr/>
              </p:nvSpPr>
              <p:spPr>
                <a:xfrm>
                  <a:off x="20596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7"/>
                <p:cNvSpPr/>
                <p:nvPr/>
              </p:nvSpPr>
              <p:spPr>
                <a:xfrm>
                  <a:off x="227925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7"/>
                <p:cNvSpPr/>
                <p:nvPr/>
              </p:nvSpPr>
              <p:spPr>
                <a:xfrm>
                  <a:off x="24988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7"/>
                <p:cNvSpPr/>
                <p:nvPr/>
              </p:nvSpPr>
              <p:spPr>
                <a:xfrm>
                  <a:off x="27184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7"/>
                <p:cNvSpPr/>
                <p:nvPr/>
              </p:nvSpPr>
              <p:spPr>
                <a:xfrm>
                  <a:off x="29379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7"/>
                <p:cNvSpPr/>
                <p:nvPr/>
              </p:nvSpPr>
              <p:spPr>
                <a:xfrm>
                  <a:off x="3156801"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7"/>
                <p:cNvSpPr/>
                <p:nvPr/>
              </p:nvSpPr>
              <p:spPr>
                <a:xfrm>
                  <a:off x="337637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7"/>
                <p:cNvSpPr/>
                <p:nvPr/>
              </p:nvSpPr>
              <p:spPr>
                <a:xfrm>
                  <a:off x="3595951"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7"/>
                <p:cNvSpPr/>
                <p:nvPr/>
              </p:nvSpPr>
              <p:spPr>
                <a:xfrm>
                  <a:off x="381552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7"/>
                <p:cNvSpPr/>
                <p:nvPr/>
              </p:nvSpPr>
              <p:spPr>
                <a:xfrm>
                  <a:off x="4035101"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7"/>
                <p:cNvSpPr/>
                <p:nvPr/>
              </p:nvSpPr>
              <p:spPr>
                <a:xfrm>
                  <a:off x="425467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7"/>
                <p:cNvSpPr/>
                <p:nvPr/>
              </p:nvSpPr>
              <p:spPr>
                <a:xfrm>
                  <a:off x="44735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7"/>
                <p:cNvSpPr/>
                <p:nvPr/>
              </p:nvSpPr>
              <p:spPr>
                <a:xfrm>
                  <a:off x="46931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7"/>
                <p:cNvSpPr/>
                <p:nvPr/>
              </p:nvSpPr>
              <p:spPr>
                <a:xfrm>
                  <a:off x="49126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7"/>
                <p:cNvSpPr/>
                <p:nvPr/>
              </p:nvSpPr>
              <p:spPr>
                <a:xfrm>
                  <a:off x="513225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7"/>
                <p:cNvSpPr/>
                <p:nvPr/>
              </p:nvSpPr>
              <p:spPr>
                <a:xfrm>
                  <a:off x="53518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7"/>
                <p:cNvSpPr/>
                <p:nvPr/>
              </p:nvSpPr>
              <p:spPr>
                <a:xfrm>
                  <a:off x="55714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7"/>
                <p:cNvSpPr/>
                <p:nvPr/>
              </p:nvSpPr>
              <p:spPr>
                <a:xfrm>
                  <a:off x="579022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7"/>
                <p:cNvSpPr/>
                <p:nvPr/>
              </p:nvSpPr>
              <p:spPr>
                <a:xfrm>
                  <a:off x="6009801"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7"/>
                <p:cNvSpPr/>
                <p:nvPr/>
              </p:nvSpPr>
              <p:spPr>
                <a:xfrm>
                  <a:off x="622937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7"/>
                <p:cNvSpPr/>
                <p:nvPr/>
              </p:nvSpPr>
              <p:spPr>
                <a:xfrm>
                  <a:off x="644895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7"/>
                <p:cNvSpPr/>
                <p:nvPr/>
              </p:nvSpPr>
              <p:spPr>
                <a:xfrm>
                  <a:off x="66685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7"/>
                <p:cNvSpPr/>
                <p:nvPr/>
              </p:nvSpPr>
              <p:spPr>
                <a:xfrm>
                  <a:off x="68881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7"/>
                <p:cNvSpPr/>
                <p:nvPr/>
              </p:nvSpPr>
              <p:spPr>
                <a:xfrm>
                  <a:off x="494228" y="526984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7"/>
                <p:cNvSpPr/>
                <p:nvPr/>
              </p:nvSpPr>
              <p:spPr>
                <a:xfrm>
                  <a:off x="494228" y="505026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7"/>
                <p:cNvSpPr/>
                <p:nvPr/>
              </p:nvSpPr>
              <p:spPr>
                <a:xfrm>
                  <a:off x="494228" y="483069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7"/>
                <p:cNvSpPr/>
                <p:nvPr/>
              </p:nvSpPr>
              <p:spPr>
                <a:xfrm>
                  <a:off x="494228" y="461111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7"/>
                <p:cNvSpPr/>
                <p:nvPr/>
              </p:nvSpPr>
              <p:spPr>
                <a:xfrm>
                  <a:off x="494228" y="439154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7"/>
                <p:cNvSpPr/>
                <p:nvPr/>
              </p:nvSpPr>
              <p:spPr>
                <a:xfrm>
                  <a:off x="494228" y="417196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7"/>
                <p:cNvSpPr/>
                <p:nvPr/>
              </p:nvSpPr>
              <p:spPr>
                <a:xfrm>
                  <a:off x="494228" y="3953141"/>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7"/>
                <p:cNvSpPr/>
                <p:nvPr/>
              </p:nvSpPr>
              <p:spPr>
                <a:xfrm>
                  <a:off x="494228" y="3733566"/>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7"/>
                <p:cNvSpPr/>
                <p:nvPr/>
              </p:nvSpPr>
              <p:spPr>
                <a:xfrm>
                  <a:off x="494228" y="3513991"/>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7"/>
                <p:cNvSpPr/>
                <p:nvPr/>
              </p:nvSpPr>
              <p:spPr>
                <a:xfrm>
                  <a:off x="494228" y="3294416"/>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7"/>
                <p:cNvSpPr/>
                <p:nvPr/>
              </p:nvSpPr>
              <p:spPr>
                <a:xfrm>
                  <a:off x="494228" y="3074841"/>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7"/>
                <p:cNvSpPr/>
                <p:nvPr/>
              </p:nvSpPr>
              <p:spPr>
                <a:xfrm>
                  <a:off x="494228" y="2855266"/>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7"/>
                <p:cNvSpPr/>
                <p:nvPr/>
              </p:nvSpPr>
              <p:spPr>
                <a:xfrm>
                  <a:off x="494228" y="263641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7"/>
                <p:cNvSpPr/>
                <p:nvPr/>
              </p:nvSpPr>
              <p:spPr>
                <a:xfrm>
                  <a:off x="494228" y="241684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7"/>
                <p:cNvSpPr/>
                <p:nvPr/>
              </p:nvSpPr>
              <p:spPr>
                <a:xfrm>
                  <a:off x="494228" y="219726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7"/>
                <p:cNvSpPr/>
                <p:nvPr/>
              </p:nvSpPr>
              <p:spPr>
                <a:xfrm>
                  <a:off x="494228" y="197769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7"/>
                <p:cNvSpPr/>
                <p:nvPr/>
              </p:nvSpPr>
              <p:spPr>
                <a:xfrm>
                  <a:off x="494228" y="175811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55" name="Google Shape;355;p7"/>
            <p:cNvSpPr/>
            <p:nvPr/>
          </p:nvSpPr>
          <p:spPr>
            <a:xfrm>
              <a:off x="325" y="241425"/>
              <a:ext cx="561347" cy="4667224"/>
            </a:xfrm>
            <a:custGeom>
              <a:avLst/>
              <a:gdLst/>
              <a:ahLst/>
              <a:cxnLst/>
              <a:rect l="l" t="t" r="r" b="b"/>
              <a:pathLst>
                <a:path w="6049" h="77813" extrusionOk="0">
                  <a:moveTo>
                    <a:pt x="0" y="0"/>
                  </a:moveTo>
                  <a:lnTo>
                    <a:pt x="0" y="77813"/>
                  </a:lnTo>
                  <a:lnTo>
                    <a:pt x="6049" y="77813"/>
                  </a:lnTo>
                  <a:lnTo>
                    <a:pt x="6049" y="0"/>
                  </a:lnTo>
                  <a:close/>
                </a:path>
              </a:pathLst>
            </a:custGeom>
            <a:solidFill>
              <a:srgbClr val="212121">
                <a:alpha val="4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6" name="Google Shape;356;p7"/>
            <p:cNvGrpSpPr/>
            <p:nvPr/>
          </p:nvGrpSpPr>
          <p:grpSpPr>
            <a:xfrm>
              <a:off x="8776514" y="609404"/>
              <a:ext cx="185853" cy="3917955"/>
              <a:chOff x="10246650" y="5212375"/>
              <a:chExt cx="85900" cy="1810850"/>
            </a:xfrm>
          </p:grpSpPr>
          <p:sp>
            <p:nvSpPr>
              <p:cNvPr id="357" name="Google Shape;357;p7"/>
              <p:cNvSpPr/>
              <p:nvPr/>
            </p:nvSpPr>
            <p:spPr>
              <a:xfrm>
                <a:off x="10246650" y="5212375"/>
                <a:ext cx="85900" cy="383000"/>
              </a:xfrm>
              <a:custGeom>
                <a:avLst/>
                <a:gdLst/>
                <a:ahLst/>
                <a:cxnLst/>
                <a:rect l="l" t="t" r="r" b="b"/>
                <a:pathLst>
                  <a:path w="3436" h="15320" extrusionOk="0">
                    <a:moveTo>
                      <a:pt x="1" y="0"/>
                    </a:moveTo>
                    <a:lnTo>
                      <a:pt x="1" y="15320"/>
                    </a:lnTo>
                    <a:cubicBezTo>
                      <a:pt x="1916" y="15320"/>
                      <a:pt x="3436" y="13800"/>
                      <a:pt x="3436" y="11946"/>
                    </a:cubicBezTo>
                    <a:lnTo>
                      <a:pt x="3436" y="3435"/>
                    </a:lnTo>
                    <a:cubicBezTo>
                      <a:pt x="3436" y="1520"/>
                      <a:pt x="1885" y="0"/>
                      <a:pt x="1" y="0"/>
                    </a:cubicBezTo>
                    <a:close/>
                  </a:path>
                </a:pathLst>
              </a:custGeom>
              <a:solidFill>
                <a:srgbClr val="EFC7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7"/>
              <p:cNvSpPr/>
              <p:nvPr/>
            </p:nvSpPr>
            <p:spPr>
              <a:xfrm>
                <a:off x="10246650" y="6147025"/>
                <a:ext cx="85900" cy="383025"/>
              </a:xfrm>
              <a:custGeom>
                <a:avLst/>
                <a:gdLst/>
                <a:ahLst/>
                <a:cxnLst/>
                <a:rect l="l" t="t" r="r" b="b"/>
                <a:pathLst>
                  <a:path w="3436" h="15321" extrusionOk="0">
                    <a:moveTo>
                      <a:pt x="1" y="1"/>
                    </a:moveTo>
                    <a:lnTo>
                      <a:pt x="1" y="15320"/>
                    </a:lnTo>
                    <a:cubicBezTo>
                      <a:pt x="1916" y="15320"/>
                      <a:pt x="3436" y="13801"/>
                      <a:pt x="3436" y="11946"/>
                    </a:cubicBezTo>
                    <a:lnTo>
                      <a:pt x="3436" y="3436"/>
                    </a:lnTo>
                    <a:cubicBezTo>
                      <a:pt x="3436" y="1521"/>
                      <a:pt x="1885" y="1"/>
                      <a:pt x="1" y="1"/>
                    </a:cubicBezTo>
                    <a:close/>
                  </a:path>
                </a:pathLst>
              </a:custGeom>
              <a:solidFill>
                <a:srgbClr val="EDE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7"/>
              <p:cNvSpPr/>
              <p:nvPr/>
            </p:nvSpPr>
            <p:spPr>
              <a:xfrm>
                <a:off x="10246650" y="5668300"/>
                <a:ext cx="85900" cy="383025"/>
              </a:xfrm>
              <a:custGeom>
                <a:avLst/>
                <a:gdLst/>
                <a:ahLst/>
                <a:cxnLst/>
                <a:rect l="l" t="t" r="r" b="b"/>
                <a:pathLst>
                  <a:path w="3436" h="15321" extrusionOk="0">
                    <a:moveTo>
                      <a:pt x="1" y="1"/>
                    </a:moveTo>
                    <a:lnTo>
                      <a:pt x="1" y="15320"/>
                    </a:lnTo>
                    <a:cubicBezTo>
                      <a:pt x="1916" y="15320"/>
                      <a:pt x="3436" y="13770"/>
                      <a:pt x="3436" y="11946"/>
                    </a:cubicBezTo>
                    <a:lnTo>
                      <a:pt x="3436" y="3435"/>
                    </a:lnTo>
                    <a:cubicBezTo>
                      <a:pt x="3436" y="1521"/>
                      <a:pt x="1885" y="1"/>
                      <a:pt x="1" y="1"/>
                    </a:cubicBezTo>
                    <a:close/>
                  </a:path>
                </a:pathLst>
              </a:custGeom>
              <a:solidFill>
                <a:srgbClr val="1B51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7"/>
              <p:cNvSpPr/>
              <p:nvPr/>
            </p:nvSpPr>
            <p:spPr>
              <a:xfrm>
                <a:off x="10246650" y="6640200"/>
                <a:ext cx="85900" cy="383025"/>
              </a:xfrm>
              <a:custGeom>
                <a:avLst/>
                <a:gdLst/>
                <a:ahLst/>
                <a:cxnLst/>
                <a:rect l="l" t="t" r="r" b="b"/>
                <a:pathLst>
                  <a:path w="3436" h="15321" extrusionOk="0">
                    <a:moveTo>
                      <a:pt x="1" y="1"/>
                    </a:moveTo>
                    <a:lnTo>
                      <a:pt x="1" y="15320"/>
                    </a:lnTo>
                    <a:cubicBezTo>
                      <a:pt x="1916" y="15320"/>
                      <a:pt x="3436" y="13800"/>
                      <a:pt x="3436" y="11916"/>
                    </a:cubicBezTo>
                    <a:lnTo>
                      <a:pt x="3436" y="3405"/>
                    </a:lnTo>
                    <a:cubicBezTo>
                      <a:pt x="3436" y="1520"/>
                      <a:pt x="1885" y="1"/>
                      <a:pt x="1" y="1"/>
                    </a:cubicBezTo>
                    <a:close/>
                  </a:path>
                </a:pathLst>
              </a:custGeom>
              <a:solidFill>
                <a:srgbClr val="1B51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61" name="Google Shape;361;p7"/>
          <p:cNvSpPr txBox="1">
            <a:spLocks noGrp="1"/>
          </p:cNvSpPr>
          <p:nvPr>
            <p:ph type="body" idx="1"/>
          </p:nvPr>
        </p:nvSpPr>
        <p:spPr>
          <a:xfrm>
            <a:off x="2142950" y="1322475"/>
            <a:ext cx="3852000" cy="23679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Clr>
                <a:schemeClr val="accent5"/>
              </a:buClr>
              <a:buSzPts val="12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62" name="Google Shape;362;p7"/>
          <p:cNvSpPr txBox="1">
            <a:spLocks noGrp="1"/>
          </p:cNvSpPr>
          <p:nvPr>
            <p:ph type="title"/>
          </p:nvPr>
        </p:nvSpPr>
        <p:spPr>
          <a:xfrm>
            <a:off x="720000" y="418953"/>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accent1"/>
        </a:solidFill>
        <a:effectLst/>
      </p:bgPr>
    </p:bg>
    <p:spTree>
      <p:nvGrpSpPr>
        <p:cNvPr id="1" name="Shape 421"/>
        <p:cNvGrpSpPr/>
        <p:nvPr/>
      </p:nvGrpSpPr>
      <p:grpSpPr>
        <a:xfrm>
          <a:off x="0" y="0"/>
          <a:ext cx="0" cy="0"/>
          <a:chOff x="0" y="0"/>
          <a:chExt cx="0" cy="0"/>
        </a:xfrm>
      </p:grpSpPr>
      <p:grpSp>
        <p:nvGrpSpPr>
          <p:cNvPr id="422" name="Google Shape;422;p9"/>
          <p:cNvGrpSpPr/>
          <p:nvPr/>
        </p:nvGrpSpPr>
        <p:grpSpPr>
          <a:xfrm>
            <a:off x="325" y="241425"/>
            <a:ext cx="8962042" cy="4667237"/>
            <a:chOff x="325" y="241425"/>
            <a:chExt cx="8962042" cy="4667237"/>
          </a:xfrm>
        </p:grpSpPr>
        <p:grpSp>
          <p:nvGrpSpPr>
            <p:cNvPr id="423" name="Google Shape;423;p9"/>
            <p:cNvGrpSpPr/>
            <p:nvPr/>
          </p:nvGrpSpPr>
          <p:grpSpPr>
            <a:xfrm>
              <a:off x="325" y="241426"/>
              <a:ext cx="8778193" cy="4667235"/>
              <a:chOff x="-32311" y="241426"/>
              <a:chExt cx="8778193" cy="4667235"/>
            </a:xfrm>
          </p:grpSpPr>
          <p:sp>
            <p:nvSpPr>
              <p:cNvPr id="424" name="Google Shape;424;p9"/>
              <p:cNvSpPr/>
              <p:nvPr/>
            </p:nvSpPr>
            <p:spPr>
              <a:xfrm>
                <a:off x="-32311" y="241500"/>
                <a:ext cx="8778193" cy="4667162"/>
              </a:xfrm>
              <a:custGeom>
                <a:avLst/>
                <a:gdLst/>
                <a:ahLst/>
                <a:cxnLst/>
                <a:rect l="l" t="t" r="r" b="b"/>
                <a:pathLst>
                  <a:path w="284960" h="189973" extrusionOk="0">
                    <a:moveTo>
                      <a:pt x="0" y="0"/>
                    </a:moveTo>
                    <a:lnTo>
                      <a:pt x="0" y="189972"/>
                    </a:lnTo>
                    <a:lnTo>
                      <a:pt x="284960" y="189972"/>
                    </a:lnTo>
                    <a:lnTo>
                      <a:pt x="2849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5" name="Google Shape;425;p9"/>
              <p:cNvGrpSpPr/>
              <p:nvPr/>
            </p:nvGrpSpPr>
            <p:grpSpPr>
              <a:xfrm>
                <a:off x="-32311" y="241426"/>
                <a:ext cx="8769379" cy="4666945"/>
                <a:chOff x="494228" y="1558071"/>
                <a:chExt cx="6583124" cy="3909974"/>
              </a:xfrm>
            </p:grpSpPr>
            <p:sp>
              <p:nvSpPr>
                <p:cNvPr id="426" name="Google Shape;426;p9"/>
                <p:cNvSpPr/>
                <p:nvPr/>
              </p:nvSpPr>
              <p:spPr>
                <a:xfrm>
                  <a:off x="7429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9"/>
                <p:cNvSpPr/>
                <p:nvPr/>
              </p:nvSpPr>
              <p:spPr>
                <a:xfrm>
                  <a:off x="96255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9"/>
                <p:cNvSpPr/>
                <p:nvPr/>
              </p:nvSpPr>
              <p:spPr>
                <a:xfrm>
                  <a:off x="11821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9"/>
                <p:cNvSpPr/>
                <p:nvPr/>
              </p:nvSpPr>
              <p:spPr>
                <a:xfrm>
                  <a:off x="14017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9"/>
                <p:cNvSpPr/>
                <p:nvPr/>
              </p:nvSpPr>
              <p:spPr>
                <a:xfrm>
                  <a:off x="16212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9"/>
                <p:cNvSpPr/>
                <p:nvPr/>
              </p:nvSpPr>
              <p:spPr>
                <a:xfrm>
                  <a:off x="18401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9"/>
                <p:cNvSpPr/>
                <p:nvPr/>
              </p:nvSpPr>
              <p:spPr>
                <a:xfrm>
                  <a:off x="20596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9"/>
                <p:cNvSpPr/>
                <p:nvPr/>
              </p:nvSpPr>
              <p:spPr>
                <a:xfrm>
                  <a:off x="227925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9"/>
                <p:cNvSpPr/>
                <p:nvPr/>
              </p:nvSpPr>
              <p:spPr>
                <a:xfrm>
                  <a:off x="24988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9"/>
                <p:cNvSpPr/>
                <p:nvPr/>
              </p:nvSpPr>
              <p:spPr>
                <a:xfrm>
                  <a:off x="27184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9"/>
                <p:cNvSpPr/>
                <p:nvPr/>
              </p:nvSpPr>
              <p:spPr>
                <a:xfrm>
                  <a:off x="29379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9"/>
                <p:cNvSpPr/>
                <p:nvPr/>
              </p:nvSpPr>
              <p:spPr>
                <a:xfrm>
                  <a:off x="3156801"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9"/>
                <p:cNvSpPr/>
                <p:nvPr/>
              </p:nvSpPr>
              <p:spPr>
                <a:xfrm>
                  <a:off x="337637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9"/>
                <p:cNvSpPr/>
                <p:nvPr/>
              </p:nvSpPr>
              <p:spPr>
                <a:xfrm>
                  <a:off x="3595951"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9"/>
                <p:cNvSpPr/>
                <p:nvPr/>
              </p:nvSpPr>
              <p:spPr>
                <a:xfrm>
                  <a:off x="381552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9"/>
                <p:cNvSpPr/>
                <p:nvPr/>
              </p:nvSpPr>
              <p:spPr>
                <a:xfrm>
                  <a:off x="4035101"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9"/>
                <p:cNvSpPr/>
                <p:nvPr/>
              </p:nvSpPr>
              <p:spPr>
                <a:xfrm>
                  <a:off x="425467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9"/>
                <p:cNvSpPr/>
                <p:nvPr/>
              </p:nvSpPr>
              <p:spPr>
                <a:xfrm>
                  <a:off x="44735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9"/>
                <p:cNvSpPr/>
                <p:nvPr/>
              </p:nvSpPr>
              <p:spPr>
                <a:xfrm>
                  <a:off x="46931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9"/>
                <p:cNvSpPr/>
                <p:nvPr/>
              </p:nvSpPr>
              <p:spPr>
                <a:xfrm>
                  <a:off x="49126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9"/>
                <p:cNvSpPr/>
                <p:nvPr/>
              </p:nvSpPr>
              <p:spPr>
                <a:xfrm>
                  <a:off x="513225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9"/>
                <p:cNvSpPr/>
                <p:nvPr/>
              </p:nvSpPr>
              <p:spPr>
                <a:xfrm>
                  <a:off x="53518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9"/>
                <p:cNvSpPr/>
                <p:nvPr/>
              </p:nvSpPr>
              <p:spPr>
                <a:xfrm>
                  <a:off x="55714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9"/>
                <p:cNvSpPr/>
                <p:nvPr/>
              </p:nvSpPr>
              <p:spPr>
                <a:xfrm>
                  <a:off x="579022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9"/>
                <p:cNvSpPr/>
                <p:nvPr/>
              </p:nvSpPr>
              <p:spPr>
                <a:xfrm>
                  <a:off x="6009801"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9"/>
                <p:cNvSpPr/>
                <p:nvPr/>
              </p:nvSpPr>
              <p:spPr>
                <a:xfrm>
                  <a:off x="622937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9"/>
                <p:cNvSpPr/>
                <p:nvPr/>
              </p:nvSpPr>
              <p:spPr>
                <a:xfrm>
                  <a:off x="644895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9"/>
                <p:cNvSpPr/>
                <p:nvPr/>
              </p:nvSpPr>
              <p:spPr>
                <a:xfrm>
                  <a:off x="66685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9"/>
                <p:cNvSpPr/>
                <p:nvPr/>
              </p:nvSpPr>
              <p:spPr>
                <a:xfrm>
                  <a:off x="68881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9"/>
                <p:cNvSpPr/>
                <p:nvPr/>
              </p:nvSpPr>
              <p:spPr>
                <a:xfrm>
                  <a:off x="494228" y="526984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9"/>
                <p:cNvSpPr/>
                <p:nvPr/>
              </p:nvSpPr>
              <p:spPr>
                <a:xfrm>
                  <a:off x="494228" y="505026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9"/>
                <p:cNvSpPr/>
                <p:nvPr/>
              </p:nvSpPr>
              <p:spPr>
                <a:xfrm>
                  <a:off x="494228" y="483069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9"/>
                <p:cNvSpPr/>
                <p:nvPr/>
              </p:nvSpPr>
              <p:spPr>
                <a:xfrm>
                  <a:off x="494228" y="461111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9"/>
                <p:cNvSpPr/>
                <p:nvPr/>
              </p:nvSpPr>
              <p:spPr>
                <a:xfrm>
                  <a:off x="494228" y="439154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9"/>
                <p:cNvSpPr/>
                <p:nvPr/>
              </p:nvSpPr>
              <p:spPr>
                <a:xfrm>
                  <a:off x="494228" y="417196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9"/>
                <p:cNvSpPr/>
                <p:nvPr/>
              </p:nvSpPr>
              <p:spPr>
                <a:xfrm>
                  <a:off x="494228" y="3953141"/>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9"/>
                <p:cNvSpPr/>
                <p:nvPr/>
              </p:nvSpPr>
              <p:spPr>
                <a:xfrm>
                  <a:off x="494228" y="3733566"/>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9"/>
                <p:cNvSpPr/>
                <p:nvPr/>
              </p:nvSpPr>
              <p:spPr>
                <a:xfrm>
                  <a:off x="494228" y="3513991"/>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9"/>
                <p:cNvSpPr/>
                <p:nvPr/>
              </p:nvSpPr>
              <p:spPr>
                <a:xfrm>
                  <a:off x="494228" y="3294416"/>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9"/>
                <p:cNvSpPr/>
                <p:nvPr/>
              </p:nvSpPr>
              <p:spPr>
                <a:xfrm>
                  <a:off x="494228" y="3074841"/>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9"/>
                <p:cNvSpPr/>
                <p:nvPr/>
              </p:nvSpPr>
              <p:spPr>
                <a:xfrm>
                  <a:off x="494228" y="2855266"/>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9"/>
                <p:cNvSpPr/>
                <p:nvPr/>
              </p:nvSpPr>
              <p:spPr>
                <a:xfrm>
                  <a:off x="494228" y="263641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9"/>
                <p:cNvSpPr/>
                <p:nvPr/>
              </p:nvSpPr>
              <p:spPr>
                <a:xfrm>
                  <a:off x="494228" y="241684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9"/>
                <p:cNvSpPr/>
                <p:nvPr/>
              </p:nvSpPr>
              <p:spPr>
                <a:xfrm>
                  <a:off x="494228" y="219726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9"/>
                <p:cNvSpPr/>
                <p:nvPr/>
              </p:nvSpPr>
              <p:spPr>
                <a:xfrm>
                  <a:off x="494228" y="197769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9"/>
                <p:cNvSpPr/>
                <p:nvPr/>
              </p:nvSpPr>
              <p:spPr>
                <a:xfrm>
                  <a:off x="494228" y="175811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72" name="Google Shape;472;p9"/>
            <p:cNvSpPr/>
            <p:nvPr/>
          </p:nvSpPr>
          <p:spPr>
            <a:xfrm>
              <a:off x="325" y="241425"/>
              <a:ext cx="561347" cy="4667224"/>
            </a:xfrm>
            <a:custGeom>
              <a:avLst/>
              <a:gdLst/>
              <a:ahLst/>
              <a:cxnLst/>
              <a:rect l="l" t="t" r="r" b="b"/>
              <a:pathLst>
                <a:path w="6049" h="77813" extrusionOk="0">
                  <a:moveTo>
                    <a:pt x="0" y="0"/>
                  </a:moveTo>
                  <a:lnTo>
                    <a:pt x="0" y="77813"/>
                  </a:lnTo>
                  <a:lnTo>
                    <a:pt x="6049" y="77813"/>
                  </a:lnTo>
                  <a:lnTo>
                    <a:pt x="6049" y="0"/>
                  </a:lnTo>
                  <a:close/>
                </a:path>
              </a:pathLst>
            </a:custGeom>
            <a:solidFill>
              <a:srgbClr val="212121">
                <a:alpha val="4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3" name="Google Shape;473;p9"/>
            <p:cNvGrpSpPr/>
            <p:nvPr/>
          </p:nvGrpSpPr>
          <p:grpSpPr>
            <a:xfrm>
              <a:off x="8776514" y="609404"/>
              <a:ext cx="185853" cy="3917955"/>
              <a:chOff x="10246650" y="5212375"/>
              <a:chExt cx="85900" cy="1810850"/>
            </a:xfrm>
          </p:grpSpPr>
          <p:sp>
            <p:nvSpPr>
              <p:cNvPr id="474" name="Google Shape;474;p9"/>
              <p:cNvSpPr/>
              <p:nvPr/>
            </p:nvSpPr>
            <p:spPr>
              <a:xfrm>
                <a:off x="10246650" y="5212375"/>
                <a:ext cx="85900" cy="383000"/>
              </a:xfrm>
              <a:custGeom>
                <a:avLst/>
                <a:gdLst/>
                <a:ahLst/>
                <a:cxnLst/>
                <a:rect l="l" t="t" r="r" b="b"/>
                <a:pathLst>
                  <a:path w="3436" h="15320" extrusionOk="0">
                    <a:moveTo>
                      <a:pt x="1" y="0"/>
                    </a:moveTo>
                    <a:lnTo>
                      <a:pt x="1" y="15320"/>
                    </a:lnTo>
                    <a:cubicBezTo>
                      <a:pt x="1916" y="15320"/>
                      <a:pt x="3436" y="13800"/>
                      <a:pt x="3436" y="11946"/>
                    </a:cubicBezTo>
                    <a:lnTo>
                      <a:pt x="3436" y="3435"/>
                    </a:lnTo>
                    <a:cubicBezTo>
                      <a:pt x="3436" y="1520"/>
                      <a:pt x="1885" y="0"/>
                      <a:pt x="1" y="0"/>
                    </a:cubicBezTo>
                    <a:close/>
                  </a:path>
                </a:pathLst>
              </a:custGeom>
              <a:solidFill>
                <a:srgbClr val="EFC7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9"/>
              <p:cNvSpPr/>
              <p:nvPr/>
            </p:nvSpPr>
            <p:spPr>
              <a:xfrm>
                <a:off x="10246650" y="6147025"/>
                <a:ext cx="85900" cy="383025"/>
              </a:xfrm>
              <a:custGeom>
                <a:avLst/>
                <a:gdLst/>
                <a:ahLst/>
                <a:cxnLst/>
                <a:rect l="l" t="t" r="r" b="b"/>
                <a:pathLst>
                  <a:path w="3436" h="15321" extrusionOk="0">
                    <a:moveTo>
                      <a:pt x="1" y="1"/>
                    </a:moveTo>
                    <a:lnTo>
                      <a:pt x="1" y="15320"/>
                    </a:lnTo>
                    <a:cubicBezTo>
                      <a:pt x="1916" y="15320"/>
                      <a:pt x="3436" y="13801"/>
                      <a:pt x="3436" y="11946"/>
                    </a:cubicBezTo>
                    <a:lnTo>
                      <a:pt x="3436" y="3436"/>
                    </a:lnTo>
                    <a:cubicBezTo>
                      <a:pt x="3436" y="1521"/>
                      <a:pt x="1885" y="1"/>
                      <a:pt x="1" y="1"/>
                    </a:cubicBezTo>
                    <a:close/>
                  </a:path>
                </a:pathLst>
              </a:custGeom>
              <a:solidFill>
                <a:srgbClr val="EDE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9"/>
              <p:cNvSpPr/>
              <p:nvPr/>
            </p:nvSpPr>
            <p:spPr>
              <a:xfrm>
                <a:off x="10246650" y="5668300"/>
                <a:ext cx="85900" cy="383025"/>
              </a:xfrm>
              <a:custGeom>
                <a:avLst/>
                <a:gdLst/>
                <a:ahLst/>
                <a:cxnLst/>
                <a:rect l="l" t="t" r="r" b="b"/>
                <a:pathLst>
                  <a:path w="3436" h="15321" extrusionOk="0">
                    <a:moveTo>
                      <a:pt x="1" y="1"/>
                    </a:moveTo>
                    <a:lnTo>
                      <a:pt x="1" y="15320"/>
                    </a:lnTo>
                    <a:cubicBezTo>
                      <a:pt x="1916" y="15320"/>
                      <a:pt x="3436" y="13770"/>
                      <a:pt x="3436" y="11946"/>
                    </a:cubicBezTo>
                    <a:lnTo>
                      <a:pt x="3436" y="3435"/>
                    </a:lnTo>
                    <a:cubicBezTo>
                      <a:pt x="3436" y="1521"/>
                      <a:pt x="1885" y="1"/>
                      <a:pt x="1" y="1"/>
                    </a:cubicBezTo>
                    <a:close/>
                  </a:path>
                </a:pathLst>
              </a:custGeom>
              <a:solidFill>
                <a:srgbClr val="1B51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9"/>
              <p:cNvSpPr/>
              <p:nvPr/>
            </p:nvSpPr>
            <p:spPr>
              <a:xfrm>
                <a:off x="10246650" y="6640200"/>
                <a:ext cx="85900" cy="383025"/>
              </a:xfrm>
              <a:custGeom>
                <a:avLst/>
                <a:gdLst/>
                <a:ahLst/>
                <a:cxnLst/>
                <a:rect l="l" t="t" r="r" b="b"/>
                <a:pathLst>
                  <a:path w="3436" h="15321" extrusionOk="0">
                    <a:moveTo>
                      <a:pt x="1" y="1"/>
                    </a:moveTo>
                    <a:lnTo>
                      <a:pt x="1" y="15320"/>
                    </a:lnTo>
                    <a:cubicBezTo>
                      <a:pt x="1916" y="15320"/>
                      <a:pt x="3436" y="13800"/>
                      <a:pt x="3436" y="11916"/>
                    </a:cubicBezTo>
                    <a:lnTo>
                      <a:pt x="3436" y="3405"/>
                    </a:lnTo>
                    <a:cubicBezTo>
                      <a:pt x="3436" y="1520"/>
                      <a:pt x="1885" y="1"/>
                      <a:pt x="1" y="1"/>
                    </a:cubicBezTo>
                    <a:close/>
                  </a:path>
                </a:pathLst>
              </a:custGeom>
              <a:solidFill>
                <a:srgbClr val="1B51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78" name="Google Shape;478;p9"/>
          <p:cNvSpPr txBox="1">
            <a:spLocks noGrp="1"/>
          </p:cNvSpPr>
          <p:nvPr>
            <p:ph type="title"/>
          </p:nvPr>
        </p:nvSpPr>
        <p:spPr>
          <a:xfrm>
            <a:off x="924100" y="1323400"/>
            <a:ext cx="4045200" cy="1439100"/>
          </a:xfrm>
          <a:prstGeom prst="rect">
            <a:avLst/>
          </a:prstGeom>
        </p:spPr>
        <p:txBody>
          <a:bodyPr spcFirstLastPara="1" wrap="square" lIns="91425" tIns="91425" rIns="91425" bIns="91425" anchor="ctr" anchorCtr="0">
            <a:noAutofit/>
          </a:bodyPr>
          <a:lstStyle>
            <a:lvl1pPr lvl="0" algn="ctr">
              <a:spcBef>
                <a:spcPts val="0"/>
              </a:spcBef>
              <a:spcAft>
                <a:spcPts val="0"/>
              </a:spcAft>
              <a:buSzPts val="4200"/>
              <a:buNone/>
              <a:defRPr sz="85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79" name="Google Shape;479;p9"/>
          <p:cNvSpPr txBox="1">
            <a:spLocks noGrp="1"/>
          </p:cNvSpPr>
          <p:nvPr>
            <p:ph type="subTitle" idx="1"/>
          </p:nvPr>
        </p:nvSpPr>
        <p:spPr>
          <a:xfrm>
            <a:off x="1127500" y="2762500"/>
            <a:ext cx="3638400" cy="796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14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1"/>
        </a:solidFill>
        <a:effectLst/>
      </p:bgPr>
    </p:bg>
    <p:spTree>
      <p:nvGrpSpPr>
        <p:cNvPr id="1" name="Shape 480"/>
        <p:cNvGrpSpPr/>
        <p:nvPr/>
      </p:nvGrpSpPr>
      <p:grpSpPr>
        <a:xfrm>
          <a:off x="0" y="0"/>
          <a:ext cx="0" cy="0"/>
          <a:chOff x="0" y="0"/>
          <a:chExt cx="0" cy="0"/>
        </a:xfrm>
      </p:grpSpPr>
      <p:sp>
        <p:nvSpPr>
          <p:cNvPr id="481" name="Google Shape;481;p10"/>
          <p:cNvSpPr txBox="1">
            <a:spLocks noGrp="1"/>
          </p:cNvSpPr>
          <p:nvPr>
            <p:ph type="body" idx="1"/>
          </p:nvPr>
        </p:nvSpPr>
        <p:spPr>
          <a:xfrm>
            <a:off x="4771500" y="1641150"/>
            <a:ext cx="3652500" cy="1848000"/>
          </a:xfrm>
          <a:prstGeom prst="rect">
            <a:avLst/>
          </a:prstGeom>
          <a:solidFill>
            <a:schemeClr val="accent3"/>
          </a:solidFill>
          <a:effectLst>
            <a:outerShdw blurRad="57150" dist="19050" dir="5400000" algn="bl" rotWithShape="0">
              <a:srgbClr val="000000">
                <a:alpha val="23000"/>
              </a:srgbClr>
            </a:outerShdw>
          </a:effectLst>
        </p:spPr>
        <p:txBody>
          <a:bodyPr spcFirstLastPara="1" wrap="square" lIns="91425" tIns="91425" rIns="91425" bIns="91425" anchor="ctr" anchorCtr="0">
            <a:noAutofit/>
          </a:bodyPr>
          <a:lstStyle>
            <a:lvl1pPr marL="457200" lvl="0" indent="-228600" algn="ctr">
              <a:lnSpc>
                <a:spcPct val="100000"/>
              </a:lnSpc>
              <a:spcBef>
                <a:spcPts val="0"/>
              </a:spcBef>
              <a:spcAft>
                <a:spcPts val="0"/>
              </a:spcAft>
              <a:buSzPts val="1400"/>
              <a:buNone/>
              <a:defRPr sz="3200">
                <a:latin typeface="BioRhyme"/>
                <a:ea typeface="BioRhyme"/>
                <a:cs typeface="BioRhyme"/>
                <a:sym typeface="BioRhyme"/>
              </a:defRPr>
            </a:lvl1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541"/>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BLANK_1">
    <p:bg>
      <p:bgPr>
        <a:solidFill>
          <a:schemeClr val="accent1"/>
        </a:solidFill>
        <a:effectLst/>
      </p:bgPr>
    </p:bg>
    <p:spTree>
      <p:nvGrpSpPr>
        <p:cNvPr id="1" name="Shape 542"/>
        <p:cNvGrpSpPr/>
        <p:nvPr/>
      </p:nvGrpSpPr>
      <p:grpSpPr>
        <a:xfrm>
          <a:off x="0" y="0"/>
          <a:ext cx="0" cy="0"/>
          <a:chOff x="0" y="0"/>
          <a:chExt cx="0" cy="0"/>
        </a:xfrm>
      </p:grpSpPr>
      <p:grpSp>
        <p:nvGrpSpPr>
          <p:cNvPr id="543" name="Google Shape;543;p13"/>
          <p:cNvGrpSpPr/>
          <p:nvPr/>
        </p:nvGrpSpPr>
        <p:grpSpPr>
          <a:xfrm>
            <a:off x="325" y="241425"/>
            <a:ext cx="8962042" cy="4667237"/>
            <a:chOff x="325" y="241425"/>
            <a:chExt cx="8962042" cy="4667237"/>
          </a:xfrm>
        </p:grpSpPr>
        <p:grpSp>
          <p:nvGrpSpPr>
            <p:cNvPr id="544" name="Google Shape;544;p13"/>
            <p:cNvGrpSpPr/>
            <p:nvPr/>
          </p:nvGrpSpPr>
          <p:grpSpPr>
            <a:xfrm>
              <a:off x="325" y="241426"/>
              <a:ext cx="8778193" cy="4667235"/>
              <a:chOff x="-32311" y="241426"/>
              <a:chExt cx="8778193" cy="4667235"/>
            </a:xfrm>
          </p:grpSpPr>
          <p:sp>
            <p:nvSpPr>
              <p:cNvPr id="545" name="Google Shape;545;p13"/>
              <p:cNvSpPr/>
              <p:nvPr/>
            </p:nvSpPr>
            <p:spPr>
              <a:xfrm>
                <a:off x="-32311" y="241500"/>
                <a:ext cx="8778193" cy="4667162"/>
              </a:xfrm>
              <a:custGeom>
                <a:avLst/>
                <a:gdLst/>
                <a:ahLst/>
                <a:cxnLst/>
                <a:rect l="l" t="t" r="r" b="b"/>
                <a:pathLst>
                  <a:path w="284960" h="189973" extrusionOk="0">
                    <a:moveTo>
                      <a:pt x="0" y="0"/>
                    </a:moveTo>
                    <a:lnTo>
                      <a:pt x="0" y="189972"/>
                    </a:lnTo>
                    <a:lnTo>
                      <a:pt x="284960" y="189972"/>
                    </a:lnTo>
                    <a:lnTo>
                      <a:pt x="2849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6" name="Google Shape;546;p13"/>
              <p:cNvGrpSpPr/>
              <p:nvPr/>
            </p:nvGrpSpPr>
            <p:grpSpPr>
              <a:xfrm>
                <a:off x="-32311" y="241426"/>
                <a:ext cx="8769379" cy="4666945"/>
                <a:chOff x="494228" y="1558071"/>
                <a:chExt cx="6583124" cy="3909974"/>
              </a:xfrm>
            </p:grpSpPr>
            <p:sp>
              <p:nvSpPr>
                <p:cNvPr id="547" name="Google Shape;547;p13"/>
                <p:cNvSpPr/>
                <p:nvPr/>
              </p:nvSpPr>
              <p:spPr>
                <a:xfrm>
                  <a:off x="7429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13"/>
                <p:cNvSpPr/>
                <p:nvPr/>
              </p:nvSpPr>
              <p:spPr>
                <a:xfrm>
                  <a:off x="96255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13"/>
                <p:cNvSpPr/>
                <p:nvPr/>
              </p:nvSpPr>
              <p:spPr>
                <a:xfrm>
                  <a:off x="11821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13"/>
                <p:cNvSpPr/>
                <p:nvPr/>
              </p:nvSpPr>
              <p:spPr>
                <a:xfrm>
                  <a:off x="14017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13"/>
                <p:cNvSpPr/>
                <p:nvPr/>
              </p:nvSpPr>
              <p:spPr>
                <a:xfrm>
                  <a:off x="16212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13"/>
                <p:cNvSpPr/>
                <p:nvPr/>
              </p:nvSpPr>
              <p:spPr>
                <a:xfrm>
                  <a:off x="18401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13"/>
                <p:cNvSpPr/>
                <p:nvPr/>
              </p:nvSpPr>
              <p:spPr>
                <a:xfrm>
                  <a:off x="20596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13"/>
                <p:cNvSpPr/>
                <p:nvPr/>
              </p:nvSpPr>
              <p:spPr>
                <a:xfrm>
                  <a:off x="227925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13"/>
                <p:cNvSpPr/>
                <p:nvPr/>
              </p:nvSpPr>
              <p:spPr>
                <a:xfrm>
                  <a:off x="24988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13"/>
                <p:cNvSpPr/>
                <p:nvPr/>
              </p:nvSpPr>
              <p:spPr>
                <a:xfrm>
                  <a:off x="27184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13"/>
                <p:cNvSpPr/>
                <p:nvPr/>
              </p:nvSpPr>
              <p:spPr>
                <a:xfrm>
                  <a:off x="29379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13"/>
                <p:cNvSpPr/>
                <p:nvPr/>
              </p:nvSpPr>
              <p:spPr>
                <a:xfrm>
                  <a:off x="3156801"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13"/>
                <p:cNvSpPr/>
                <p:nvPr/>
              </p:nvSpPr>
              <p:spPr>
                <a:xfrm>
                  <a:off x="337637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3"/>
                <p:cNvSpPr/>
                <p:nvPr/>
              </p:nvSpPr>
              <p:spPr>
                <a:xfrm>
                  <a:off x="3595951"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3"/>
                <p:cNvSpPr/>
                <p:nvPr/>
              </p:nvSpPr>
              <p:spPr>
                <a:xfrm>
                  <a:off x="381552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13"/>
                <p:cNvSpPr/>
                <p:nvPr/>
              </p:nvSpPr>
              <p:spPr>
                <a:xfrm>
                  <a:off x="4035101"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13"/>
                <p:cNvSpPr/>
                <p:nvPr/>
              </p:nvSpPr>
              <p:spPr>
                <a:xfrm>
                  <a:off x="425467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3"/>
                <p:cNvSpPr/>
                <p:nvPr/>
              </p:nvSpPr>
              <p:spPr>
                <a:xfrm>
                  <a:off x="44735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3"/>
                <p:cNvSpPr/>
                <p:nvPr/>
              </p:nvSpPr>
              <p:spPr>
                <a:xfrm>
                  <a:off x="46931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3"/>
                <p:cNvSpPr/>
                <p:nvPr/>
              </p:nvSpPr>
              <p:spPr>
                <a:xfrm>
                  <a:off x="49126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13"/>
                <p:cNvSpPr/>
                <p:nvPr/>
              </p:nvSpPr>
              <p:spPr>
                <a:xfrm>
                  <a:off x="513225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3"/>
                <p:cNvSpPr/>
                <p:nvPr/>
              </p:nvSpPr>
              <p:spPr>
                <a:xfrm>
                  <a:off x="53518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3"/>
                <p:cNvSpPr/>
                <p:nvPr/>
              </p:nvSpPr>
              <p:spPr>
                <a:xfrm>
                  <a:off x="55714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3"/>
                <p:cNvSpPr/>
                <p:nvPr/>
              </p:nvSpPr>
              <p:spPr>
                <a:xfrm>
                  <a:off x="579022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3"/>
                <p:cNvSpPr/>
                <p:nvPr/>
              </p:nvSpPr>
              <p:spPr>
                <a:xfrm>
                  <a:off x="6009801"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3"/>
                <p:cNvSpPr/>
                <p:nvPr/>
              </p:nvSpPr>
              <p:spPr>
                <a:xfrm>
                  <a:off x="6229376" y="1558071"/>
                  <a:ext cx="25" cy="3909974"/>
                </a:xfrm>
                <a:custGeom>
                  <a:avLst/>
                  <a:gdLst/>
                  <a:ahLst/>
                  <a:cxnLst/>
                  <a:rect l="l" t="t" r="r" b="b"/>
                  <a:pathLst>
                    <a:path w="1" h="209847" fill="none" extrusionOk="0">
                      <a:moveTo>
                        <a:pt x="1" y="0"/>
                      </a:moveTo>
                      <a:lnTo>
                        <a:pt x="1"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3"/>
                <p:cNvSpPr/>
                <p:nvPr/>
              </p:nvSpPr>
              <p:spPr>
                <a:xfrm>
                  <a:off x="644895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3"/>
                <p:cNvSpPr/>
                <p:nvPr/>
              </p:nvSpPr>
              <p:spPr>
                <a:xfrm>
                  <a:off x="666852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3"/>
                <p:cNvSpPr/>
                <p:nvPr/>
              </p:nvSpPr>
              <p:spPr>
                <a:xfrm>
                  <a:off x="688810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3"/>
                <p:cNvSpPr/>
                <p:nvPr/>
              </p:nvSpPr>
              <p:spPr>
                <a:xfrm>
                  <a:off x="494228" y="526984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3"/>
                <p:cNvSpPr/>
                <p:nvPr/>
              </p:nvSpPr>
              <p:spPr>
                <a:xfrm>
                  <a:off x="494228" y="505026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3"/>
                <p:cNvSpPr/>
                <p:nvPr/>
              </p:nvSpPr>
              <p:spPr>
                <a:xfrm>
                  <a:off x="494228" y="483069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13"/>
                <p:cNvSpPr/>
                <p:nvPr/>
              </p:nvSpPr>
              <p:spPr>
                <a:xfrm>
                  <a:off x="494228" y="461111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13"/>
                <p:cNvSpPr/>
                <p:nvPr/>
              </p:nvSpPr>
              <p:spPr>
                <a:xfrm>
                  <a:off x="494228" y="439154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3"/>
                <p:cNvSpPr/>
                <p:nvPr/>
              </p:nvSpPr>
              <p:spPr>
                <a:xfrm>
                  <a:off x="494228" y="417196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3"/>
                <p:cNvSpPr/>
                <p:nvPr/>
              </p:nvSpPr>
              <p:spPr>
                <a:xfrm>
                  <a:off x="494228" y="3953141"/>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13"/>
                <p:cNvSpPr/>
                <p:nvPr/>
              </p:nvSpPr>
              <p:spPr>
                <a:xfrm>
                  <a:off x="494228" y="3733566"/>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13"/>
                <p:cNvSpPr/>
                <p:nvPr/>
              </p:nvSpPr>
              <p:spPr>
                <a:xfrm>
                  <a:off x="494228" y="3513991"/>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13"/>
                <p:cNvSpPr/>
                <p:nvPr/>
              </p:nvSpPr>
              <p:spPr>
                <a:xfrm>
                  <a:off x="494228" y="3294416"/>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13"/>
                <p:cNvSpPr/>
                <p:nvPr/>
              </p:nvSpPr>
              <p:spPr>
                <a:xfrm>
                  <a:off x="494228" y="3074841"/>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13"/>
                <p:cNvSpPr/>
                <p:nvPr/>
              </p:nvSpPr>
              <p:spPr>
                <a:xfrm>
                  <a:off x="494228" y="2855266"/>
                  <a:ext cx="6583124"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3"/>
                <p:cNvSpPr/>
                <p:nvPr/>
              </p:nvSpPr>
              <p:spPr>
                <a:xfrm>
                  <a:off x="494228" y="263641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3"/>
                <p:cNvSpPr/>
                <p:nvPr/>
              </p:nvSpPr>
              <p:spPr>
                <a:xfrm>
                  <a:off x="494228" y="241684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3"/>
                <p:cNvSpPr/>
                <p:nvPr/>
              </p:nvSpPr>
              <p:spPr>
                <a:xfrm>
                  <a:off x="494228" y="219726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3"/>
                <p:cNvSpPr/>
                <p:nvPr/>
              </p:nvSpPr>
              <p:spPr>
                <a:xfrm>
                  <a:off x="494228" y="1977691"/>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3"/>
                <p:cNvSpPr/>
                <p:nvPr/>
              </p:nvSpPr>
              <p:spPr>
                <a:xfrm>
                  <a:off x="494228" y="1758116"/>
                  <a:ext cx="6583124"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3" name="Google Shape;593;p13"/>
            <p:cNvSpPr/>
            <p:nvPr/>
          </p:nvSpPr>
          <p:spPr>
            <a:xfrm>
              <a:off x="325" y="241425"/>
              <a:ext cx="561347" cy="4667224"/>
            </a:xfrm>
            <a:custGeom>
              <a:avLst/>
              <a:gdLst/>
              <a:ahLst/>
              <a:cxnLst/>
              <a:rect l="l" t="t" r="r" b="b"/>
              <a:pathLst>
                <a:path w="6049" h="77813" extrusionOk="0">
                  <a:moveTo>
                    <a:pt x="0" y="0"/>
                  </a:moveTo>
                  <a:lnTo>
                    <a:pt x="0" y="77813"/>
                  </a:lnTo>
                  <a:lnTo>
                    <a:pt x="6049" y="77813"/>
                  </a:lnTo>
                  <a:lnTo>
                    <a:pt x="6049" y="0"/>
                  </a:lnTo>
                  <a:close/>
                </a:path>
              </a:pathLst>
            </a:custGeom>
            <a:solidFill>
              <a:srgbClr val="212121">
                <a:alpha val="4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4" name="Google Shape;594;p13"/>
            <p:cNvGrpSpPr/>
            <p:nvPr/>
          </p:nvGrpSpPr>
          <p:grpSpPr>
            <a:xfrm>
              <a:off x="8776514" y="609404"/>
              <a:ext cx="185853" cy="3917955"/>
              <a:chOff x="10246650" y="5212375"/>
              <a:chExt cx="85900" cy="1810850"/>
            </a:xfrm>
          </p:grpSpPr>
          <p:sp>
            <p:nvSpPr>
              <p:cNvPr id="595" name="Google Shape;595;p13"/>
              <p:cNvSpPr/>
              <p:nvPr/>
            </p:nvSpPr>
            <p:spPr>
              <a:xfrm>
                <a:off x="10246650" y="5212375"/>
                <a:ext cx="85900" cy="383000"/>
              </a:xfrm>
              <a:custGeom>
                <a:avLst/>
                <a:gdLst/>
                <a:ahLst/>
                <a:cxnLst/>
                <a:rect l="l" t="t" r="r" b="b"/>
                <a:pathLst>
                  <a:path w="3436" h="15320" extrusionOk="0">
                    <a:moveTo>
                      <a:pt x="1" y="0"/>
                    </a:moveTo>
                    <a:lnTo>
                      <a:pt x="1" y="15320"/>
                    </a:lnTo>
                    <a:cubicBezTo>
                      <a:pt x="1916" y="15320"/>
                      <a:pt x="3436" y="13800"/>
                      <a:pt x="3436" y="11946"/>
                    </a:cubicBezTo>
                    <a:lnTo>
                      <a:pt x="3436" y="3435"/>
                    </a:lnTo>
                    <a:cubicBezTo>
                      <a:pt x="3436" y="1520"/>
                      <a:pt x="1885" y="0"/>
                      <a:pt x="1" y="0"/>
                    </a:cubicBezTo>
                    <a:close/>
                  </a:path>
                </a:pathLst>
              </a:custGeom>
              <a:solidFill>
                <a:srgbClr val="EFC7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13"/>
              <p:cNvSpPr/>
              <p:nvPr/>
            </p:nvSpPr>
            <p:spPr>
              <a:xfrm>
                <a:off x="10246650" y="6147025"/>
                <a:ext cx="85900" cy="383025"/>
              </a:xfrm>
              <a:custGeom>
                <a:avLst/>
                <a:gdLst/>
                <a:ahLst/>
                <a:cxnLst/>
                <a:rect l="l" t="t" r="r" b="b"/>
                <a:pathLst>
                  <a:path w="3436" h="15321" extrusionOk="0">
                    <a:moveTo>
                      <a:pt x="1" y="1"/>
                    </a:moveTo>
                    <a:lnTo>
                      <a:pt x="1" y="15320"/>
                    </a:lnTo>
                    <a:cubicBezTo>
                      <a:pt x="1916" y="15320"/>
                      <a:pt x="3436" y="13801"/>
                      <a:pt x="3436" y="11946"/>
                    </a:cubicBezTo>
                    <a:lnTo>
                      <a:pt x="3436" y="3436"/>
                    </a:lnTo>
                    <a:cubicBezTo>
                      <a:pt x="3436" y="1521"/>
                      <a:pt x="1885" y="1"/>
                      <a:pt x="1" y="1"/>
                    </a:cubicBezTo>
                    <a:close/>
                  </a:path>
                </a:pathLst>
              </a:custGeom>
              <a:solidFill>
                <a:srgbClr val="EDE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13"/>
              <p:cNvSpPr/>
              <p:nvPr/>
            </p:nvSpPr>
            <p:spPr>
              <a:xfrm>
                <a:off x="10246650" y="5668300"/>
                <a:ext cx="85900" cy="383025"/>
              </a:xfrm>
              <a:custGeom>
                <a:avLst/>
                <a:gdLst/>
                <a:ahLst/>
                <a:cxnLst/>
                <a:rect l="l" t="t" r="r" b="b"/>
                <a:pathLst>
                  <a:path w="3436" h="15321" extrusionOk="0">
                    <a:moveTo>
                      <a:pt x="1" y="1"/>
                    </a:moveTo>
                    <a:lnTo>
                      <a:pt x="1" y="15320"/>
                    </a:lnTo>
                    <a:cubicBezTo>
                      <a:pt x="1916" y="15320"/>
                      <a:pt x="3436" y="13770"/>
                      <a:pt x="3436" y="11946"/>
                    </a:cubicBezTo>
                    <a:lnTo>
                      <a:pt x="3436" y="3435"/>
                    </a:lnTo>
                    <a:cubicBezTo>
                      <a:pt x="3436" y="1521"/>
                      <a:pt x="1885" y="1"/>
                      <a:pt x="1" y="1"/>
                    </a:cubicBezTo>
                    <a:close/>
                  </a:path>
                </a:pathLst>
              </a:custGeom>
              <a:solidFill>
                <a:srgbClr val="1B51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13"/>
              <p:cNvSpPr/>
              <p:nvPr/>
            </p:nvSpPr>
            <p:spPr>
              <a:xfrm>
                <a:off x="10246650" y="6640200"/>
                <a:ext cx="85900" cy="383025"/>
              </a:xfrm>
              <a:custGeom>
                <a:avLst/>
                <a:gdLst/>
                <a:ahLst/>
                <a:cxnLst/>
                <a:rect l="l" t="t" r="r" b="b"/>
                <a:pathLst>
                  <a:path w="3436" h="15321" extrusionOk="0">
                    <a:moveTo>
                      <a:pt x="1" y="1"/>
                    </a:moveTo>
                    <a:lnTo>
                      <a:pt x="1" y="15320"/>
                    </a:lnTo>
                    <a:cubicBezTo>
                      <a:pt x="1916" y="15320"/>
                      <a:pt x="3436" y="13800"/>
                      <a:pt x="3436" y="11916"/>
                    </a:cubicBezTo>
                    <a:lnTo>
                      <a:pt x="3436" y="3405"/>
                    </a:lnTo>
                    <a:cubicBezTo>
                      <a:pt x="3436" y="1520"/>
                      <a:pt x="1885" y="1"/>
                      <a:pt x="1" y="1"/>
                    </a:cubicBezTo>
                    <a:close/>
                  </a:path>
                </a:pathLst>
              </a:custGeom>
              <a:solidFill>
                <a:srgbClr val="1B51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9" name="Google Shape;599;p13"/>
          <p:cNvSpPr txBox="1">
            <a:spLocks noGrp="1"/>
          </p:cNvSpPr>
          <p:nvPr>
            <p:ph type="title" hasCustomPrompt="1"/>
          </p:nvPr>
        </p:nvSpPr>
        <p:spPr>
          <a:xfrm>
            <a:off x="3525413" y="2080538"/>
            <a:ext cx="762900" cy="484800"/>
          </a:xfrm>
          <a:prstGeom prst="rect">
            <a:avLst/>
          </a:prstGeom>
          <a:solidFill>
            <a:schemeClr val="accent5"/>
          </a:solid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00" name="Google Shape;600;p13"/>
          <p:cNvSpPr txBox="1">
            <a:spLocks noGrp="1"/>
          </p:cNvSpPr>
          <p:nvPr>
            <p:ph type="subTitle" idx="1"/>
          </p:nvPr>
        </p:nvSpPr>
        <p:spPr>
          <a:xfrm>
            <a:off x="934472" y="2171133"/>
            <a:ext cx="2315100" cy="703200"/>
          </a:xfrm>
          <a:prstGeom prst="rect">
            <a:avLst/>
          </a:prstGeom>
          <a:ln>
            <a:noFill/>
          </a:ln>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01" name="Google Shape;601;p13"/>
          <p:cNvSpPr txBox="1">
            <a:spLocks noGrp="1"/>
          </p:cNvSpPr>
          <p:nvPr>
            <p:ph type="title" idx="2" hasCustomPrompt="1"/>
          </p:nvPr>
        </p:nvSpPr>
        <p:spPr>
          <a:xfrm>
            <a:off x="4871813" y="2079163"/>
            <a:ext cx="762900" cy="484800"/>
          </a:xfrm>
          <a:prstGeom prst="rect">
            <a:avLst/>
          </a:prstGeom>
          <a:solidFill>
            <a:schemeClr val="accent5"/>
          </a:solid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02" name="Google Shape;602;p13"/>
          <p:cNvSpPr txBox="1">
            <a:spLocks noGrp="1"/>
          </p:cNvSpPr>
          <p:nvPr>
            <p:ph type="subTitle" idx="3"/>
          </p:nvPr>
        </p:nvSpPr>
        <p:spPr>
          <a:xfrm>
            <a:off x="5899252" y="2169466"/>
            <a:ext cx="2310000" cy="7032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03" name="Google Shape;603;p13"/>
          <p:cNvSpPr txBox="1">
            <a:spLocks noGrp="1"/>
          </p:cNvSpPr>
          <p:nvPr>
            <p:ph type="title" idx="4" hasCustomPrompt="1"/>
          </p:nvPr>
        </p:nvSpPr>
        <p:spPr>
          <a:xfrm>
            <a:off x="3525425" y="3345838"/>
            <a:ext cx="762900" cy="484800"/>
          </a:xfrm>
          <a:prstGeom prst="rect">
            <a:avLst/>
          </a:prstGeom>
          <a:solidFill>
            <a:schemeClr val="accent5"/>
          </a:solid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04" name="Google Shape;604;p13"/>
          <p:cNvSpPr txBox="1">
            <a:spLocks noGrp="1"/>
          </p:cNvSpPr>
          <p:nvPr>
            <p:ph type="subTitle" idx="5"/>
          </p:nvPr>
        </p:nvSpPr>
        <p:spPr>
          <a:xfrm>
            <a:off x="926875" y="3436130"/>
            <a:ext cx="2315100" cy="703200"/>
          </a:xfrm>
          <a:prstGeom prst="rect">
            <a:avLst/>
          </a:prstGeom>
          <a:ln>
            <a:noFill/>
          </a:ln>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05" name="Google Shape;605;p13"/>
          <p:cNvSpPr txBox="1">
            <a:spLocks noGrp="1"/>
          </p:cNvSpPr>
          <p:nvPr>
            <p:ph type="title" idx="6" hasCustomPrompt="1"/>
          </p:nvPr>
        </p:nvSpPr>
        <p:spPr>
          <a:xfrm>
            <a:off x="4871813" y="3345850"/>
            <a:ext cx="762900" cy="484800"/>
          </a:xfrm>
          <a:prstGeom prst="rect">
            <a:avLst/>
          </a:prstGeom>
          <a:solidFill>
            <a:schemeClr val="accent5"/>
          </a:solid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06" name="Google Shape;606;p13"/>
          <p:cNvSpPr txBox="1">
            <a:spLocks noGrp="1"/>
          </p:cNvSpPr>
          <p:nvPr>
            <p:ph type="subTitle" idx="7"/>
          </p:nvPr>
        </p:nvSpPr>
        <p:spPr>
          <a:xfrm>
            <a:off x="5901779" y="3438399"/>
            <a:ext cx="2310000" cy="7032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07" name="Google Shape;607;p13"/>
          <p:cNvSpPr txBox="1">
            <a:spLocks noGrp="1"/>
          </p:cNvSpPr>
          <p:nvPr>
            <p:ph type="title" idx="8"/>
          </p:nvPr>
        </p:nvSpPr>
        <p:spPr>
          <a:xfrm>
            <a:off x="720000" y="422243"/>
            <a:ext cx="77040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2800"/>
              <a:buNone/>
              <a:defRPr sz="3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08" name="Google Shape;608;p13"/>
          <p:cNvSpPr txBox="1">
            <a:spLocks noGrp="1"/>
          </p:cNvSpPr>
          <p:nvPr>
            <p:ph type="subTitle" idx="9"/>
          </p:nvPr>
        </p:nvSpPr>
        <p:spPr>
          <a:xfrm>
            <a:off x="929407" y="1920050"/>
            <a:ext cx="2315100" cy="401400"/>
          </a:xfrm>
          <a:prstGeom prst="rect">
            <a:avLst/>
          </a:prstGeom>
          <a:ln>
            <a:noFill/>
          </a:ln>
        </p:spPr>
        <p:txBody>
          <a:bodyPr spcFirstLastPara="1" wrap="square" lIns="91425" tIns="91425" rIns="91425" bIns="91425" anchor="b" anchorCtr="0">
            <a:noAutofit/>
          </a:bodyPr>
          <a:lstStyle>
            <a:lvl1pPr lvl="0" algn="r" rtl="0">
              <a:lnSpc>
                <a:spcPct val="100000"/>
              </a:lnSpc>
              <a:spcBef>
                <a:spcPts val="0"/>
              </a:spcBef>
              <a:spcAft>
                <a:spcPts val="0"/>
              </a:spcAft>
              <a:buClr>
                <a:schemeClr val="dk1"/>
              </a:buClr>
              <a:buSzPts val="2400"/>
              <a:buFont typeface="Bebas Neue"/>
              <a:buNone/>
              <a:defRPr sz="2000">
                <a:solidFill>
                  <a:schemeClr val="dk1"/>
                </a:solidFill>
                <a:latin typeface="BioRhyme"/>
                <a:ea typeface="BioRhyme"/>
                <a:cs typeface="BioRhyme"/>
                <a:sym typeface="BioRhyme"/>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09" name="Google Shape;609;p13"/>
          <p:cNvSpPr txBox="1">
            <a:spLocks noGrp="1"/>
          </p:cNvSpPr>
          <p:nvPr>
            <p:ph type="subTitle" idx="13"/>
          </p:nvPr>
        </p:nvSpPr>
        <p:spPr>
          <a:xfrm>
            <a:off x="5899252" y="1925025"/>
            <a:ext cx="2310000" cy="401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000">
                <a:solidFill>
                  <a:schemeClr val="dk1"/>
                </a:solidFill>
                <a:latin typeface="BioRhyme"/>
                <a:ea typeface="BioRhyme"/>
                <a:cs typeface="BioRhyme"/>
                <a:sym typeface="BioRhyme"/>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10" name="Google Shape;610;p13"/>
          <p:cNvSpPr txBox="1">
            <a:spLocks noGrp="1"/>
          </p:cNvSpPr>
          <p:nvPr>
            <p:ph type="subTitle" idx="14"/>
          </p:nvPr>
        </p:nvSpPr>
        <p:spPr>
          <a:xfrm>
            <a:off x="931940" y="3191691"/>
            <a:ext cx="2315100" cy="401400"/>
          </a:xfrm>
          <a:prstGeom prst="rect">
            <a:avLst/>
          </a:prstGeom>
          <a:ln>
            <a:noFill/>
          </a:ln>
        </p:spPr>
        <p:txBody>
          <a:bodyPr spcFirstLastPara="1" wrap="square" lIns="91425" tIns="91425" rIns="91425" bIns="91425" anchor="b" anchorCtr="0">
            <a:noAutofit/>
          </a:bodyPr>
          <a:lstStyle>
            <a:lvl1pPr lvl="0" algn="r" rtl="0">
              <a:lnSpc>
                <a:spcPct val="100000"/>
              </a:lnSpc>
              <a:spcBef>
                <a:spcPts val="0"/>
              </a:spcBef>
              <a:spcAft>
                <a:spcPts val="0"/>
              </a:spcAft>
              <a:buClr>
                <a:schemeClr val="dk1"/>
              </a:buClr>
              <a:buSzPts val="2400"/>
              <a:buFont typeface="Bebas Neue"/>
              <a:buNone/>
              <a:defRPr sz="2000">
                <a:solidFill>
                  <a:schemeClr val="dk1"/>
                </a:solidFill>
                <a:latin typeface="BioRhyme"/>
                <a:ea typeface="BioRhyme"/>
                <a:cs typeface="BioRhyme"/>
                <a:sym typeface="BioRhyme"/>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11" name="Google Shape;611;p13"/>
          <p:cNvSpPr txBox="1">
            <a:spLocks noGrp="1"/>
          </p:cNvSpPr>
          <p:nvPr>
            <p:ph type="subTitle" idx="15"/>
          </p:nvPr>
        </p:nvSpPr>
        <p:spPr>
          <a:xfrm>
            <a:off x="5896725" y="3189426"/>
            <a:ext cx="2310000" cy="401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000">
                <a:solidFill>
                  <a:schemeClr val="dk1"/>
                </a:solidFill>
                <a:latin typeface="BioRhyme"/>
                <a:ea typeface="BioRhyme"/>
                <a:cs typeface="BioRhyme"/>
                <a:sym typeface="BioRhyme"/>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BioRhyme"/>
              <a:buNone/>
              <a:defRPr sz="2800">
                <a:solidFill>
                  <a:schemeClr val="dk1"/>
                </a:solidFill>
                <a:latin typeface="BioRhyme"/>
                <a:ea typeface="BioRhyme"/>
                <a:cs typeface="BioRhyme"/>
                <a:sym typeface="BioRhyme"/>
              </a:defRPr>
            </a:lvl1pPr>
            <a:lvl2pPr lvl="1">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2pPr>
            <a:lvl3pPr lvl="2">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3pPr>
            <a:lvl4pPr lvl="3">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4pPr>
            <a:lvl5pPr lvl="4">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5pPr>
            <a:lvl6pPr lvl="5">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6pPr>
            <a:lvl7pPr lvl="6">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7pPr>
            <a:lvl8pPr lvl="7">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8pPr>
            <a:lvl9pPr lvl="8">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1pPr>
            <a:lvl2pPr marL="914400" lvl="1"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2pPr>
            <a:lvl3pPr marL="1371600" lvl="2"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3pPr>
            <a:lvl4pPr marL="1828800" lvl="3"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4pPr>
            <a:lvl5pPr marL="2286000" lvl="4"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5pPr>
            <a:lvl6pPr marL="2743200" lvl="5"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6pPr>
            <a:lvl7pPr marL="3200400" lvl="6"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7pPr>
            <a:lvl8pPr marL="3657600" lvl="7"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8pPr>
            <a:lvl9pPr marL="4114800" lvl="8"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5" r:id="rId6"/>
    <p:sldLayoutId id="2147483656" r:id="rId7"/>
    <p:sldLayoutId id="2147483658" r:id="rId8"/>
    <p:sldLayoutId id="2147483659" r:id="rId9"/>
    <p:sldLayoutId id="2147483667" r:id="rId10"/>
    <p:sldLayoutId id="2147483668" r:id="rId11"/>
    <p:sldLayoutId id="2147483669" r:id="rId12"/>
    <p:sldLayoutId id="2147483671" r:id="rId13"/>
    <p:sldLayoutId id="2147483674" r:id="rId14"/>
    <p:sldLayoutId id="2147483677" r:id="rId15"/>
    <p:sldLayoutId id="2147483678" r:id="rId16"/>
    <p:sldLayoutId id="2147483679" r:id="rId17"/>
    <p:sldLayoutId id="2147483680" r:id="rId1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0.xml"/><Relationship Id="rId1" Type="http://schemas.openxmlformats.org/officeDocument/2006/relationships/slideLayout" Target="../slideLayouts/slideLayout12.xml"/><Relationship Id="rId4" Type="http://schemas.openxmlformats.org/officeDocument/2006/relationships/image" Target="../media/image6.jpeg"/></Relationships>
</file>

<file path=ppt/slides/_rels/slide1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1.xml"/><Relationship Id="rId1" Type="http://schemas.openxmlformats.org/officeDocument/2006/relationships/slideLayout" Target="../slideLayouts/slideLayout5.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4.xml"/></Relationships>
</file>

<file path=ppt/slides/_rels/slide2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8.xml"/><Relationship Id="rId1" Type="http://schemas.openxmlformats.org/officeDocument/2006/relationships/slideLayout" Target="../slideLayouts/slideLayout1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30"/>
        <p:cNvGrpSpPr/>
        <p:nvPr/>
      </p:nvGrpSpPr>
      <p:grpSpPr>
        <a:xfrm>
          <a:off x="0" y="0"/>
          <a:ext cx="0" cy="0"/>
          <a:chOff x="0" y="0"/>
          <a:chExt cx="0" cy="0"/>
        </a:xfrm>
      </p:grpSpPr>
      <p:sp>
        <p:nvSpPr>
          <p:cNvPr id="1931" name="Google Shape;1931;p38"/>
          <p:cNvSpPr/>
          <p:nvPr/>
        </p:nvSpPr>
        <p:spPr>
          <a:xfrm>
            <a:off x="1104307" y="1331357"/>
            <a:ext cx="6716877" cy="2606567"/>
          </a:xfrm>
          <a:custGeom>
            <a:avLst/>
            <a:gdLst/>
            <a:ahLst/>
            <a:cxnLst/>
            <a:rect l="l" t="t" r="r" b="b"/>
            <a:pathLst>
              <a:path w="27509" h="17083" extrusionOk="0">
                <a:moveTo>
                  <a:pt x="1" y="0"/>
                </a:moveTo>
                <a:lnTo>
                  <a:pt x="1" y="17083"/>
                </a:lnTo>
                <a:lnTo>
                  <a:pt x="27509" y="17083"/>
                </a:lnTo>
                <a:lnTo>
                  <a:pt x="27509" y="0"/>
                </a:lnTo>
                <a:close/>
              </a:path>
            </a:pathLst>
          </a:custGeom>
          <a:solidFill>
            <a:srgbClr val="FCFE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38"/>
          <p:cNvSpPr txBox="1">
            <a:spLocks noGrp="1"/>
          </p:cNvSpPr>
          <p:nvPr>
            <p:ph type="ctrTitle"/>
          </p:nvPr>
        </p:nvSpPr>
        <p:spPr>
          <a:xfrm>
            <a:off x="1322816" y="1364488"/>
            <a:ext cx="6297549" cy="2280215"/>
          </a:xfrm>
          <a:prstGeom prst="rect">
            <a:avLst/>
          </a:prstGeom>
        </p:spPr>
        <p:txBody>
          <a:bodyPr spcFirstLastPara="1" wrap="square" lIns="91425" tIns="91425" rIns="91425" bIns="91425" anchor="t" anchorCtr="0">
            <a:noAutofit/>
          </a:bodyPr>
          <a:lstStyle/>
          <a:p>
            <a:pPr>
              <a:buSzPts val="1100"/>
            </a:pPr>
            <a:r>
              <a:rPr lang="en-US" dirty="0"/>
              <a:t>Enhancing handwriting using graphic board</a:t>
            </a:r>
            <a:br>
              <a:rPr lang="en-US" sz="1800" dirty="0">
                <a:effectLst/>
                <a:latin typeface="Calibri" panose="020F0502020204030204" pitchFamily="34" charset="0"/>
                <a:ea typeface="Calibri" panose="020F0502020204030204" pitchFamily="34" charset="0"/>
              </a:rPr>
            </a:br>
            <a:br>
              <a:rPr lang="en-US" sz="1800" dirty="0">
                <a:effectLst/>
                <a:latin typeface="Calibri" panose="020F0502020204030204" pitchFamily="34" charset="0"/>
                <a:ea typeface="Calibri" panose="020F0502020204030204" pitchFamily="34" charset="0"/>
              </a:rPr>
            </a:br>
            <a:r>
              <a:rPr lang="en-US" sz="2400" dirty="0" err="1"/>
              <a:t>Idan</a:t>
            </a:r>
            <a:r>
              <a:rPr lang="en-US" sz="2400" dirty="0"/>
              <a:t> </a:t>
            </a:r>
            <a:r>
              <a:rPr lang="en-US" sz="2400" dirty="0" err="1"/>
              <a:t>Brauner</a:t>
            </a:r>
            <a:r>
              <a:rPr lang="en-US" sz="2400" dirty="0"/>
              <a:t>, Sender </a:t>
            </a:r>
            <a:r>
              <a:rPr lang="en-US" sz="2400" dirty="0" err="1"/>
              <a:t>Hodik</a:t>
            </a:r>
            <a:br>
              <a:rPr lang="en-US" sz="1800" dirty="0">
                <a:effectLst/>
                <a:latin typeface="Calibri" panose="020F0502020204030204" pitchFamily="34" charset="0"/>
                <a:ea typeface="Calibri" panose="020F0502020204030204" pitchFamily="34" charset="0"/>
              </a:rPr>
            </a:br>
            <a:r>
              <a:rPr lang="en-US" dirty="0"/>
              <a:t> </a:t>
            </a:r>
          </a:p>
        </p:txBody>
      </p:sp>
      <p:grpSp>
        <p:nvGrpSpPr>
          <p:cNvPr id="1934" name="Google Shape;1934;p38"/>
          <p:cNvGrpSpPr/>
          <p:nvPr/>
        </p:nvGrpSpPr>
        <p:grpSpPr>
          <a:xfrm rot="1912306">
            <a:off x="6982868" y="3478579"/>
            <a:ext cx="1422646" cy="395985"/>
            <a:chOff x="4525075" y="1142350"/>
            <a:chExt cx="1422700" cy="396000"/>
          </a:xfrm>
        </p:grpSpPr>
        <p:sp>
          <p:nvSpPr>
            <p:cNvPr id="1935" name="Google Shape;1935;p38"/>
            <p:cNvSpPr/>
            <p:nvPr/>
          </p:nvSpPr>
          <p:spPr>
            <a:xfrm>
              <a:off x="4525075" y="1231325"/>
              <a:ext cx="1401025" cy="271775"/>
            </a:xfrm>
            <a:custGeom>
              <a:avLst/>
              <a:gdLst/>
              <a:ahLst/>
              <a:cxnLst/>
              <a:rect l="l" t="t" r="r" b="b"/>
              <a:pathLst>
                <a:path w="56041" h="10871" extrusionOk="0">
                  <a:moveTo>
                    <a:pt x="29655" y="0"/>
                  </a:moveTo>
                  <a:cubicBezTo>
                    <a:pt x="26386" y="101"/>
                    <a:pt x="23150" y="434"/>
                    <a:pt x="19914" y="934"/>
                  </a:cubicBezTo>
                  <a:cubicBezTo>
                    <a:pt x="16412" y="1468"/>
                    <a:pt x="13010" y="2169"/>
                    <a:pt x="9707" y="3436"/>
                  </a:cubicBezTo>
                  <a:cubicBezTo>
                    <a:pt x="6872" y="4504"/>
                    <a:pt x="4170" y="5838"/>
                    <a:pt x="1535" y="7439"/>
                  </a:cubicBezTo>
                  <a:cubicBezTo>
                    <a:pt x="834" y="7839"/>
                    <a:pt x="501" y="8473"/>
                    <a:pt x="234" y="9174"/>
                  </a:cubicBezTo>
                  <a:cubicBezTo>
                    <a:pt x="0" y="9908"/>
                    <a:pt x="67" y="10108"/>
                    <a:pt x="534" y="10675"/>
                  </a:cubicBezTo>
                  <a:cubicBezTo>
                    <a:pt x="647" y="10788"/>
                    <a:pt x="745" y="10870"/>
                    <a:pt x="868" y="10870"/>
                  </a:cubicBezTo>
                  <a:cubicBezTo>
                    <a:pt x="927" y="10870"/>
                    <a:pt x="992" y="10851"/>
                    <a:pt x="1068" y="10808"/>
                  </a:cubicBezTo>
                  <a:cubicBezTo>
                    <a:pt x="1335" y="10641"/>
                    <a:pt x="1635" y="10508"/>
                    <a:pt x="1868" y="10408"/>
                  </a:cubicBezTo>
                  <a:cubicBezTo>
                    <a:pt x="3536" y="9507"/>
                    <a:pt x="5171" y="8473"/>
                    <a:pt x="6905" y="7739"/>
                  </a:cubicBezTo>
                  <a:cubicBezTo>
                    <a:pt x="9240" y="6739"/>
                    <a:pt x="11575" y="5838"/>
                    <a:pt x="14044" y="5271"/>
                  </a:cubicBezTo>
                  <a:cubicBezTo>
                    <a:pt x="16512" y="4670"/>
                    <a:pt x="19047" y="4237"/>
                    <a:pt x="21549" y="3770"/>
                  </a:cubicBezTo>
                  <a:cubicBezTo>
                    <a:pt x="23984" y="3336"/>
                    <a:pt x="26386" y="3069"/>
                    <a:pt x="28854" y="2969"/>
                  </a:cubicBezTo>
                  <a:cubicBezTo>
                    <a:pt x="29336" y="2950"/>
                    <a:pt x="29816" y="2940"/>
                    <a:pt x="30295" y="2940"/>
                  </a:cubicBezTo>
                  <a:cubicBezTo>
                    <a:pt x="33100" y="2940"/>
                    <a:pt x="35859" y="3267"/>
                    <a:pt x="38594" y="3837"/>
                  </a:cubicBezTo>
                  <a:cubicBezTo>
                    <a:pt x="42097" y="4604"/>
                    <a:pt x="45499" y="5638"/>
                    <a:pt x="48835" y="6972"/>
                  </a:cubicBezTo>
                  <a:cubicBezTo>
                    <a:pt x="50203" y="7506"/>
                    <a:pt x="51537" y="8106"/>
                    <a:pt x="52838" y="8773"/>
                  </a:cubicBezTo>
                  <a:cubicBezTo>
                    <a:pt x="52973" y="8851"/>
                    <a:pt x="53120" y="8906"/>
                    <a:pt x="53271" y="8906"/>
                  </a:cubicBezTo>
                  <a:cubicBezTo>
                    <a:pt x="53381" y="8906"/>
                    <a:pt x="53493" y="8877"/>
                    <a:pt x="53605" y="8807"/>
                  </a:cubicBezTo>
                  <a:cubicBezTo>
                    <a:pt x="54272" y="8406"/>
                    <a:pt x="54940" y="8006"/>
                    <a:pt x="55573" y="7506"/>
                  </a:cubicBezTo>
                  <a:cubicBezTo>
                    <a:pt x="56040" y="7172"/>
                    <a:pt x="56040" y="6972"/>
                    <a:pt x="55540" y="6672"/>
                  </a:cubicBezTo>
                  <a:cubicBezTo>
                    <a:pt x="54606" y="6138"/>
                    <a:pt x="53672" y="5671"/>
                    <a:pt x="52705" y="5271"/>
                  </a:cubicBezTo>
                  <a:cubicBezTo>
                    <a:pt x="48902" y="3570"/>
                    <a:pt x="44999" y="2169"/>
                    <a:pt x="40896" y="1268"/>
                  </a:cubicBezTo>
                  <a:cubicBezTo>
                    <a:pt x="37760" y="547"/>
                    <a:pt x="34564" y="61"/>
                    <a:pt x="31310" y="61"/>
                  </a:cubicBezTo>
                  <a:cubicBezTo>
                    <a:pt x="31103" y="61"/>
                    <a:pt x="30896" y="63"/>
                    <a:pt x="30689" y="67"/>
                  </a:cubicBezTo>
                  <a:cubicBezTo>
                    <a:pt x="30355" y="67"/>
                    <a:pt x="30022" y="67"/>
                    <a:pt x="2965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38"/>
            <p:cNvSpPr/>
            <p:nvPr/>
          </p:nvSpPr>
          <p:spPr>
            <a:xfrm>
              <a:off x="5526625" y="1142350"/>
              <a:ext cx="421150" cy="396000"/>
            </a:xfrm>
            <a:custGeom>
              <a:avLst/>
              <a:gdLst/>
              <a:ahLst/>
              <a:cxnLst/>
              <a:rect l="l" t="t" r="r" b="b"/>
              <a:pathLst>
                <a:path w="16846" h="15840" extrusionOk="0">
                  <a:moveTo>
                    <a:pt x="6385" y="0"/>
                  </a:moveTo>
                  <a:cubicBezTo>
                    <a:pt x="6303" y="0"/>
                    <a:pt x="6220" y="9"/>
                    <a:pt x="6138" y="24"/>
                  </a:cubicBezTo>
                  <a:cubicBezTo>
                    <a:pt x="5938" y="57"/>
                    <a:pt x="5671" y="124"/>
                    <a:pt x="5471" y="190"/>
                  </a:cubicBezTo>
                  <a:cubicBezTo>
                    <a:pt x="4337" y="524"/>
                    <a:pt x="3936" y="1792"/>
                    <a:pt x="4804" y="2625"/>
                  </a:cubicBezTo>
                  <a:cubicBezTo>
                    <a:pt x="5437" y="3193"/>
                    <a:pt x="5971" y="3860"/>
                    <a:pt x="6538" y="4527"/>
                  </a:cubicBezTo>
                  <a:cubicBezTo>
                    <a:pt x="8673" y="6995"/>
                    <a:pt x="10841" y="9397"/>
                    <a:pt x="12809" y="12032"/>
                  </a:cubicBezTo>
                  <a:cubicBezTo>
                    <a:pt x="12976" y="12232"/>
                    <a:pt x="13176" y="12466"/>
                    <a:pt x="13276" y="12799"/>
                  </a:cubicBezTo>
                  <a:cubicBezTo>
                    <a:pt x="12907" y="12865"/>
                    <a:pt x="12566" y="12916"/>
                    <a:pt x="12262" y="12916"/>
                  </a:cubicBezTo>
                  <a:cubicBezTo>
                    <a:pt x="12100" y="12916"/>
                    <a:pt x="11948" y="12901"/>
                    <a:pt x="11809" y="12866"/>
                  </a:cubicBezTo>
                  <a:cubicBezTo>
                    <a:pt x="8840" y="12966"/>
                    <a:pt x="5871" y="13066"/>
                    <a:pt x="2936" y="13133"/>
                  </a:cubicBezTo>
                  <a:cubicBezTo>
                    <a:pt x="2102" y="13166"/>
                    <a:pt x="1468" y="13500"/>
                    <a:pt x="801" y="13867"/>
                  </a:cubicBezTo>
                  <a:cubicBezTo>
                    <a:pt x="134" y="14200"/>
                    <a:pt x="0" y="14801"/>
                    <a:pt x="34" y="15468"/>
                  </a:cubicBezTo>
                  <a:cubicBezTo>
                    <a:pt x="95" y="15681"/>
                    <a:pt x="183" y="15839"/>
                    <a:pt x="402" y="15839"/>
                  </a:cubicBezTo>
                  <a:cubicBezTo>
                    <a:pt x="423" y="15839"/>
                    <a:pt x="444" y="15838"/>
                    <a:pt x="467" y="15835"/>
                  </a:cubicBezTo>
                  <a:lnTo>
                    <a:pt x="834" y="15835"/>
                  </a:lnTo>
                  <a:cubicBezTo>
                    <a:pt x="3303" y="15701"/>
                    <a:pt x="5704" y="15568"/>
                    <a:pt x="8139" y="15401"/>
                  </a:cubicBezTo>
                  <a:cubicBezTo>
                    <a:pt x="9807" y="15301"/>
                    <a:pt x="11475" y="15068"/>
                    <a:pt x="13043" y="14534"/>
                  </a:cubicBezTo>
                  <a:cubicBezTo>
                    <a:pt x="14177" y="14167"/>
                    <a:pt x="15211" y="13533"/>
                    <a:pt x="16212" y="12866"/>
                  </a:cubicBezTo>
                  <a:cubicBezTo>
                    <a:pt x="16779" y="12499"/>
                    <a:pt x="16846" y="11899"/>
                    <a:pt x="16512" y="11332"/>
                  </a:cubicBezTo>
                  <a:lnTo>
                    <a:pt x="16279" y="10965"/>
                  </a:lnTo>
                  <a:cubicBezTo>
                    <a:pt x="15278" y="9697"/>
                    <a:pt x="14310" y="8363"/>
                    <a:pt x="13276" y="7129"/>
                  </a:cubicBezTo>
                  <a:cubicBezTo>
                    <a:pt x="11308" y="4794"/>
                    <a:pt x="9340" y="2525"/>
                    <a:pt x="7205" y="357"/>
                  </a:cubicBezTo>
                  <a:cubicBezTo>
                    <a:pt x="6947" y="99"/>
                    <a:pt x="6668" y="0"/>
                    <a:pt x="63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7" name="Google Shape;1937;p38"/>
          <p:cNvGrpSpPr/>
          <p:nvPr/>
        </p:nvGrpSpPr>
        <p:grpSpPr>
          <a:xfrm rot="-1234221">
            <a:off x="817091" y="619876"/>
            <a:ext cx="4189831" cy="1312933"/>
            <a:chOff x="6165275" y="6185025"/>
            <a:chExt cx="1751907" cy="548981"/>
          </a:xfrm>
        </p:grpSpPr>
        <p:sp>
          <p:nvSpPr>
            <p:cNvPr id="1938" name="Google Shape;1938;p38"/>
            <p:cNvSpPr/>
            <p:nvPr/>
          </p:nvSpPr>
          <p:spPr>
            <a:xfrm rot="628838">
              <a:off x="6634193" y="6513924"/>
              <a:ext cx="1284228" cy="104148"/>
            </a:xfrm>
            <a:custGeom>
              <a:avLst/>
              <a:gdLst/>
              <a:ahLst/>
              <a:cxnLst/>
              <a:rect l="l" t="t" r="r" b="b"/>
              <a:pathLst>
                <a:path w="51370" h="4166" extrusionOk="0">
                  <a:moveTo>
                    <a:pt x="2067" y="1"/>
                  </a:moveTo>
                  <a:cubicBezTo>
                    <a:pt x="943" y="1"/>
                    <a:pt x="1" y="913"/>
                    <a:pt x="1" y="2098"/>
                  </a:cubicBezTo>
                  <a:cubicBezTo>
                    <a:pt x="1" y="3223"/>
                    <a:pt x="912" y="4165"/>
                    <a:pt x="2067" y="4165"/>
                  </a:cubicBezTo>
                  <a:lnTo>
                    <a:pt x="48026" y="4165"/>
                  </a:lnTo>
                  <a:lnTo>
                    <a:pt x="51217" y="2311"/>
                  </a:lnTo>
                  <a:cubicBezTo>
                    <a:pt x="51369" y="2220"/>
                    <a:pt x="51369" y="1977"/>
                    <a:pt x="51217" y="1855"/>
                  </a:cubicBezTo>
                  <a:lnTo>
                    <a:pt x="47965" y="1"/>
                  </a:lnTo>
                  <a:close/>
                </a:path>
              </a:pathLst>
            </a:custGeom>
            <a:solidFill>
              <a:srgbClr val="212121">
                <a:alpha val="4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39" name="Google Shape;1939;p38"/>
            <p:cNvGrpSpPr/>
            <p:nvPr/>
          </p:nvGrpSpPr>
          <p:grpSpPr>
            <a:xfrm>
              <a:off x="6165275" y="6185025"/>
              <a:ext cx="1304000" cy="131500"/>
              <a:chOff x="6165275" y="6185025"/>
              <a:chExt cx="1304000" cy="131500"/>
            </a:xfrm>
          </p:grpSpPr>
          <p:sp>
            <p:nvSpPr>
              <p:cNvPr id="1940" name="Google Shape;1940;p38"/>
              <p:cNvSpPr/>
              <p:nvPr/>
            </p:nvSpPr>
            <p:spPr>
              <a:xfrm>
                <a:off x="6185025" y="6211625"/>
                <a:ext cx="1284250" cy="104900"/>
              </a:xfrm>
              <a:custGeom>
                <a:avLst/>
                <a:gdLst/>
                <a:ahLst/>
                <a:cxnLst/>
                <a:rect l="l" t="t" r="r" b="b"/>
                <a:pathLst>
                  <a:path w="51370" h="4196" extrusionOk="0">
                    <a:moveTo>
                      <a:pt x="2098" y="1"/>
                    </a:moveTo>
                    <a:cubicBezTo>
                      <a:pt x="973" y="1"/>
                      <a:pt x="1" y="912"/>
                      <a:pt x="1" y="2098"/>
                    </a:cubicBezTo>
                    <a:cubicBezTo>
                      <a:pt x="1" y="3223"/>
                      <a:pt x="913" y="4195"/>
                      <a:pt x="2098" y="4195"/>
                    </a:cubicBezTo>
                    <a:lnTo>
                      <a:pt x="48026" y="4195"/>
                    </a:lnTo>
                    <a:lnTo>
                      <a:pt x="51218" y="2311"/>
                    </a:lnTo>
                    <a:cubicBezTo>
                      <a:pt x="51370" y="2219"/>
                      <a:pt x="51370" y="1976"/>
                      <a:pt x="51218" y="1855"/>
                    </a:cubicBezTo>
                    <a:lnTo>
                      <a:pt x="47996" y="1"/>
                    </a:lnTo>
                    <a:close/>
                  </a:path>
                </a:pathLst>
              </a:custGeom>
              <a:solidFill>
                <a:srgbClr val="212121">
                  <a:alpha val="4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38"/>
              <p:cNvSpPr/>
              <p:nvPr/>
            </p:nvSpPr>
            <p:spPr>
              <a:xfrm>
                <a:off x="6165275" y="6185025"/>
                <a:ext cx="1200650" cy="104900"/>
              </a:xfrm>
              <a:custGeom>
                <a:avLst/>
                <a:gdLst/>
                <a:ahLst/>
                <a:cxnLst/>
                <a:rect l="l" t="t" r="r" b="b"/>
                <a:pathLst>
                  <a:path w="48026" h="4196" extrusionOk="0">
                    <a:moveTo>
                      <a:pt x="2098" y="1"/>
                    </a:moveTo>
                    <a:cubicBezTo>
                      <a:pt x="912" y="1"/>
                      <a:pt x="0" y="943"/>
                      <a:pt x="0" y="2098"/>
                    </a:cubicBezTo>
                    <a:cubicBezTo>
                      <a:pt x="0" y="3283"/>
                      <a:pt x="943" y="4195"/>
                      <a:pt x="2098" y="4195"/>
                    </a:cubicBezTo>
                    <a:lnTo>
                      <a:pt x="48026" y="4195"/>
                    </a:lnTo>
                    <a:lnTo>
                      <a:pt x="480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38"/>
              <p:cNvSpPr/>
              <p:nvPr/>
            </p:nvSpPr>
            <p:spPr>
              <a:xfrm>
                <a:off x="7365150" y="6185800"/>
                <a:ext cx="83600" cy="104875"/>
              </a:xfrm>
              <a:custGeom>
                <a:avLst/>
                <a:gdLst/>
                <a:ahLst/>
                <a:cxnLst/>
                <a:rect l="l" t="t" r="r" b="b"/>
                <a:pathLst>
                  <a:path w="3344" h="4195" extrusionOk="0">
                    <a:moveTo>
                      <a:pt x="0" y="0"/>
                    </a:moveTo>
                    <a:lnTo>
                      <a:pt x="0" y="4195"/>
                    </a:lnTo>
                    <a:lnTo>
                      <a:pt x="3192" y="2341"/>
                    </a:lnTo>
                    <a:cubicBezTo>
                      <a:pt x="3344" y="2219"/>
                      <a:pt x="3344" y="1976"/>
                      <a:pt x="3192" y="1885"/>
                    </a:cubicBezTo>
                    <a:lnTo>
                      <a:pt x="0" y="0"/>
                    </a:lnTo>
                    <a:close/>
                  </a:path>
                </a:pathLst>
              </a:custGeom>
              <a:solidFill>
                <a:srgbClr val="E2DE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38"/>
              <p:cNvSpPr/>
              <p:nvPr/>
            </p:nvSpPr>
            <p:spPr>
              <a:xfrm>
                <a:off x="7008750" y="6212375"/>
                <a:ext cx="292600" cy="49425"/>
              </a:xfrm>
              <a:custGeom>
                <a:avLst/>
                <a:gdLst/>
                <a:ahLst/>
                <a:cxnLst/>
                <a:rect l="l" t="t" r="r" b="b"/>
                <a:pathLst>
                  <a:path w="11704" h="1977" extrusionOk="0">
                    <a:moveTo>
                      <a:pt x="1004" y="1"/>
                    </a:moveTo>
                    <a:cubicBezTo>
                      <a:pt x="457" y="1"/>
                      <a:pt x="1" y="457"/>
                      <a:pt x="1" y="1004"/>
                    </a:cubicBezTo>
                    <a:cubicBezTo>
                      <a:pt x="1" y="1521"/>
                      <a:pt x="457" y="1977"/>
                      <a:pt x="1004" y="1977"/>
                    </a:cubicBezTo>
                    <a:lnTo>
                      <a:pt x="10730" y="1977"/>
                    </a:lnTo>
                    <a:cubicBezTo>
                      <a:pt x="11247" y="1977"/>
                      <a:pt x="11703" y="1582"/>
                      <a:pt x="11703" y="1004"/>
                    </a:cubicBezTo>
                    <a:cubicBezTo>
                      <a:pt x="11703" y="457"/>
                      <a:pt x="11247" y="1"/>
                      <a:pt x="10730" y="1"/>
                    </a:cubicBezTo>
                    <a:close/>
                  </a:path>
                </a:pathLst>
              </a:custGeom>
              <a:solidFill>
                <a:srgbClr val="E2DE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4" name="Google Shape;1944;p38"/>
            <p:cNvSpPr/>
            <p:nvPr/>
          </p:nvSpPr>
          <p:spPr>
            <a:xfrm rot="628838">
              <a:off x="6615695" y="6471884"/>
              <a:ext cx="1200630" cy="104873"/>
            </a:xfrm>
            <a:custGeom>
              <a:avLst/>
              <a:gdLst/>
              <a:ahLst/>
              <a:cxnLst/>
              <a:rect l="l" t="t" r="r" b="b"/>
              <a:pathLst>
                <a:path w="48026" h="4195" extrusionOk="0">
                  <a:moveTo>
                    <a:pt x="2098" y="0"/>
                  </a:moveTo>
                  <a:cubicBezTo>
                    <a:pt x="912" y="0"/>
                    <a:pt x="0" y="942"/>
                    <a:pt x="0" y="2097"/>
                  </a:cubicBezTo>
                  <a:cubicBezTo>
                    <a:pt x="0" y="3283"/>
                    <a:pt x="943" y="4195"/>
                    <a:pt x="2098" y="4195"/>
                  </a:cubicBezTo>
                  <a:lnTo>
                    <a:pt x="48026" y="4195"/>
                  </a:lnTo>
                  <a:lnTo>
                    <a:pt x="48026" y="0"/>
                  </a:lnTo>
                  <a:close/>
                </a:path>
              </a:pathLst>
            </a:custGeom>
            <a:solidFill>
              <a:srgbClr val="EFC7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38"/>
            <p:cNvSpPr/>
            <p:nvPr/>
          </p:nvSpPr>
          <p:spPr>
            <a:xfrm rot="628838">
              <a:off x="7804720" y="6589350"/>
              <a:ext cx="83599" cy="104898"/>
            </a:xfrm>
            <a:custGeom>
              <a:avLst/>
              <a:gdLst/>
              <a:ahLst/>
              <a:cxnLst/>
              <a:rect l="l" t="t" r="r" b="b"/>
              <a:pathLst>
                <a:path w="3344" h="4196" extrusionOk="0">
                  <a:moveTo>
                    <a:pt x="0" y="0"/>
                  </a:moveTo>
                  <a:lnTo>
                    <a:pt x="0" y="4195"/>
                  </a:lnTo>
                  <a:lnTo>
                    <a:pt x="3192" y="2341"/>
                  </a:lnTo>
                  <a:cubicBezTo>
                    <a:pt x="3344" y="2219"/>
                    <a:pt x="3344" y="1976"/>
                    <a:pt x="3192" y="1885"/>
                  </a:cubicBezTo>
                  <a:lnTo>
                    <a:pt x="0" y="0"/>
                  </a:lnTo>
                  <a:close/>
                </a:path>
              </a:pathLst>
            </a:custGeom>
            <a:solidFill>
              <a:srgbClr val="FCFE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38"/>
            <p:cNvSpPr/>
            <p:nvPr/>
          </p:nvSpPr>
          <p:spPr>
            <a:xfrm rot="628838">
              <a:off x="7452731" y="6570128"/>
              <a:ext cx="292595" cy="49424"/>
            </a:xfrm>
            <a:custGeom>
              <a:avLst/>
              <a:gdLst/>
              <a:ahLst/>
              <a:cxnLst/>
              <a:rect l="l" t="t" r="r" b="b"/>
              <a:pathLst>
                <a:path w="11704" h="1977" extrusionOk="0">
                  <a:moveTo>
                    <a:pt x="1004" y="0"/>
                  </a:moveTo>
                  <a:cubicBezTo>
                    <a:pt x="457" y="0"/>
                    <a:pt x="1" y="456"/>
                    <a:pt x="1" y="1003"/>
                  </a:cubicBezTo>
                  <a:cubicBezTo>
                    <a:pt x="1" y="1520"/>
                    <a:pt x="457" y="1976"/>
                    <a:pt x="1004" y="1976"/>
                  </a:cubicBezTo>
                  <a:lnTo>
                    <a:pt x="10730" y="1976"/>
                  </a:lnTo>
                  <a:cubicBezTo>
                    <a:pt x="11247" y="1976"/>
                    <a:pt x="11703" y="1581"/>
                    <a:pt x="11703" y="1003"/>
                  </a:cubicBezTo>
                  <a:cubicBezTo>
                    <a:pt x="11703" y="456"/>
                    <a:pt x="11247" y="0"/>
                    <a:pt x="10730" y="0"/>
                  </a:cubicBezTo>
                  <a:close/>
                </a:path>
              </a:pathLst>
            </a:custGeom>
            <a:solidFill>
              <a:srgbClr val="FCFE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 name="Google Shape;72;p13">
            <a:extLst>
              <a:ext uri="{FF2B5EF4-FFF2-40B4-BE49-F238E27FC236}">
                <a16:creationId xmlns:a16="http://schemas.microsoft.com/office/drawing/2014/main" id="{3C981E39-6379-65DA-9A30-9B1D7C3A5219}"/>
              </a:ext>
            </a:extLst>
          </p:cNvPr>
          <p:cNvSpPr txBox="1">
            <a:spLocks noGrp="1"/>
          </p:cNvSpPr>
          <p:nvPr>
            <p:ph type="subTitle" idx="1"/>
          </p:nvPr>
        </p:nvSpPr>
        <p:spPr>
          <a:xfrm>
            <a:off x="30807" y="222872"/>
            <a:ext cx="3092300" cy="510887"/>
          </a:xfrm>
          <a:prstGeom prst="rect">
            <a:avLst/>
          </a:prstGeom>
        </p:spPr>
        <p:txBody>
          <a:bodyPr spcFirstLastPara="1" wrap="square" lIns="91425" tIns="91425" rIns="91425" bIns="91425" anchor="t" anchorCtr="0">
            <a:normAutofit fontScale="32500" lnSpcReduction="20000"/>
          </a:bodyPr>
          <a:lstStyle/>
          <a:p>
            <a:pPr marL="0" lvl="0" indent="0" algn="l" rtl="0">
              <a:spcBef>
                <a:spcPts val="0"/>
              </a:spcBef>
              <a:spcAft>
                <a:spcPts val="0"/>
              </a:spcAft>
              <a:buNone/>
            </a:pPr>
            <a:r>
              <a:rPr lang="en-US" sz="4500" dirty="0">
                <a:latin typeface="BioRhyme"/>
                <a:ea typeface="BioRhyme"/>
                <a:sym typeface="BioRhyme"/>
              </a:rPr>
              <a:t>Capstone Project Phase 1</a:t>
            </a:r>
            <a:endParaRPr sz="4500" dirty="0">
              <a:latin typeface="BioRhyme"/>
              <a:ea typeface="BioRhyme"/>
              <a:sym typeface="BioRhyme"/>
            </a:endParaRPr>
          </a:p>
        </p:txBody>
      </p:sp>
      <p:sp>
        <p:nvSpPr>
          <p:cNvPr id="11" name="TextBox 10">
            <a:extLst>
              <a:ext uri="{FF2B5EF4-FFF2-40B4-BE49-F238E27FC236}">
                <a16:creationId xmlns:a16="http://schemas.microsoft.com/office/drawing/2014/main" id="{81E749E8-8C7F-13D2-B043-9543510269E5}"/>
              </a:ext>
            </a:extLst>
          </p:cNvPr>
          <p:cNvSpPr txBox="1"/>
          <p:nvPr/>
        </p:nvSpPr>
        <p:spPr>
          <a:xfrm>
            <a:off x="3286325" y="4433402"/>
            <a:ext cx="5618846" cy="553998"/>
          </a:xfrm>
          <a:prstGeom prst="rect">
            <a:avLst/>
          </a:prstGeom>
          <a:noFill/>
        </p:spPr>
        <p:txBody>
          <a:bodyPr wrap="none" rtlCol="1">
            <a:spAutoFit/>
          </a:bodyPr>
          <a:lstStyle/>
          <a:p>
            <a:r>
              <a:rPr lang="en-US" sz="1600" dirty="0">
                <a:solidFill>
                  <a:schemeClr val="dk1"/>
                </a:solidFill>
                <a:latin typeface="BioRhyme"/>
                <a:ea typeface="BioRhyme"/>
                <a:sym typeface="BioRhyme"/>
              </a:rPr>
              <a:t>Supervised by Dr. </a:t>
            </a:r>
            <a:r>
              <a:rPr lang="en-US" sz="1600" dirty="0" err="1">
                <a:solidFill>
                  <a:schemeClr val="dk1"/>
                </a:solidFill>
                <a:latin typeface="BioRhyme"/>
                <a:ea typeface="BioRhyme"/>
                <a:sym typeface="BioRhyme"/>
              </a:rPr>
              <a:t>Anat</a:t>
            </a:r>
            <a:r>
              <a:rPr lang="en-US" sz="1600" dirty="0">
                <a:solidFill>
                  <a:schemeClr val="dk1"/>
                </a:solidFill>
                <a:latin typeface="BioRhyme"/>
                <a:ea typeface="BioRhyme"/>
                <a:sym typeface="BioRhyme"/>
              </a:rPr>
              <a:t> </a:t>
            </a:r>
            <a:r>
              <a:rPr lang="en-US" sz="1600" dirty="0" err="1">
                <a:solidFill>
                  <a:schemeClr val="dk1"/>
                </a:solidFill>
                <a:latin typeface="BioRhyme"/>
                <a:ea typeface="BioRhyme"/>
                <a:sym typeface="BioRhyme"/>
              </a:rPr>
              <a:t>Dahan</a:t>
            </a:r>
            <a:r>
              <a:rPr lang="en-US" sz="1600" dirty="0">
                <a:solidFill>
                  <a:schemeClr val="dk1"/>
                </a:solidFill>
                <a:latin typeface="BioRhyme"/>
                <a:ea typeface="BioRhyme"/>
                <a:sym typeface="BioRhyme"/>
              </a:rPr>
              <a:t> and Dr. </a:t>
            </a:r>
            <a:r>
              <a:rPr lang="en-US" sz="1600" dirty="0" err="1">
                <a:solidFill>
                  <a:schemeClr val="dk1"/>
                </a:solidFill>
                <a:latin typeface="BioRhyme"/>
                <a:ea typeface="BioRhyme"/>
                <a:sym typeface="BioRhyme"/>
              </a:rPr>
              <a:t>Navit</a:t>
            </a:r>
            <a:r>
              <a:rPr lang="en-US" sz="1600" dirty="0">
                <a:solidFill>
                  <a:schemeClr val="dk1"/>
                </a:solidFill>
                <a:latin typeface="BioRhyme"/>
                <a:ea typeface="BioRhyme"/>
                <a:sym typeface="BioRhyme"/>
              </a:rPr>
              <a:t> </a:t>
            </a:r>
            <a:r>
              <a:rPr lang="en-US" sz="1600" dirty="0">
                <a:solidFill>
                  <a:schemeClr val="dk1"/>
                </a:solidFill>
                <a:latin typeface="BioRhyme"/>
                <a:ea typeface="BioRhyme"/>
              </a:rPr>
              <a:t>Roth</a:t>
            </a:r>
          </a:p>
          <a:p>
            <a:endParaRPr lang="he-IL" dirty="0"/>
          </a:p>
        </p:txBody>
      </p:sp>
      <p:pic>
        <p:nvPicPr>
          <p:cNvPr id="15" name="Picture 14">
            <a:extLst>
              <a:ext uri="{FF2B5EF4-FFF2-40B4-BE49-F238E27FC236}">
                <a16:creationId xmlns:a16="http://schemas.microsoft.com/office/drawing/2014/main" id="{C38016CF-0CE8-0B0B-AB03-283993D34534}"/>
              </a:ext>
            </a:extLst>
          </p:cNvPr>
          <p:cNvPicPr>
            <a:picLocks noChangeAspect="1"/>
          </p:cNvPicPr>
          <p:nvPr/>
        </p:nvPicPr>
        <p:blipFill>
          <a:blip r:embed="rId3"/>
          <a:stretch>
            <a:fillRect/>
          </a:stretch>
        </p:blipFill>
        <p:spPr>
          <a:xfrm>
            <a:off x="6095748" y="230913"/>
            <a:ext cx="2668940" cy="630018"/>
          </a:xfrm>
          <a:prstGeom prst="rect">
            <a:avLst/>
          </a:prstGeom>
        </p:spPr>
      </p:pic>
      <p:sp>
        <p:nvSpPr>
          <p:cNvPr id="16" name="Google Shape;211;p28">
            <a:extLst>
              <a:ext uri="{FF2B5EF4-FFF2-40B4-BE49-F238E27FC236}">
                <a16:creationId xmlns:a16="http://schemas.microsoft.com/office/drawing/2014/main" id="{CAAB58F2-C182-4A9F-102B-B16CED6AC3C4}"/>
              </a:ext>
            </a:extLst>
          </p:cNvPr>
          <p:cNvSpPr txBox="1">
            <a:spLocks/>
          </p:cNvSpPr>
          <p:nvPr/>
        </p:nvSpPr>
        <p:spPr>
          <a:xfrm>
            <a:off x="8490338" y="4806896"/>
            <a:ext cx="548700" cy="393600"/>
          </a:xfrm>
          <a:prstGeom prst="rect">
            <a:avLst/>
          </a:prstGeom>
        </p:spPr>
        <p:txBody>
          <a:bodyPr spcFirstLastPara="1" wrap="square" lIns="91425" tIns="91425" rIns="91425" bIns="91425" anchor="ctr" anchorCtr="0">
            <a:normAutofit lnSpcReduction="1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fld id="{00000000-1234-1234-1234-123412341234}" type="slidenum">
              <a:rPr lang="en" smtClean="0"/>
              <a:pPr algn="r"/>
              <a:t>1</a:t>
            </a:fld>
            <a:endParaRPr lang="en"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69"/>
        <p:cNvGrpSpPr/>
        <p:nvPr/>
      </p:nvGrpSpPr>
      <p:grpSpPr>
        <a:xfrm>
          <a:off x="0" y="0"/>
          <a:ext cx="0" cy="0"/>
          <a:chOff x="0" y="0"/>
          <a:chExt cx="0" cy="0"/>
        </a:xfrm>
      </p:grpSpPr>
      <p:sp>
        <p:nvSpPr>
          <p:cNvPr id="2170" name="Google Shape;2170;p45"/>
          <p:cNvSpPr/>
          <p:nvPr/>
        </p:nvSpPr>
        <p:spPr>
          <a:xfrm rot="5400000">
            <a:off x="4352391" y="-885409"/>
            <a:ext cx="368663" cy="3274732"/>
          </a:xfrm>
          <a:custGeom>
            <a:avLst/>
            <a:gdLst/>
            <a:ahLst/>
            <a:cxnLst/>
            <a:rect l="l" t="t" r="r" b="b"/>
            <a:pathLst>
              <a:path w="4004" h="55503" extrusionOk="0">
                <a:moveTo>
                  <a:pt x="782" y="0"/>
                </a:moveTo>
                <a:cubicBezTo>
                  <a:pt x="602" y="0"/>
                  <a:pt x="544" y="164"/>
                  <a:pt x="501" y="510"/>
                </a:cubicBezTo>
                <a:cubicBezTo>
                  <a:pt x="168" y="2778"/>
                  <a:pt x="134" y="5080"/>
                  <a:pt x="68" y="7348"/>
                </a:cubicBezTo>
                <a:cubicBezTo>
                  <a:pt x="1" y="14920"/>
                  <a:pt x="34" y="22492"/>
                  <a:pt x="34" y="30031"/>
                </a:cubicBezTo>
                <a:cubicBezTo>
                  <a:pt x="1" y="34467"/>
                  <a:pt x="1" y="38870"/>
                  <a:pt x="34" y="43407"/>
                </a:cubicBezTo>
                <a:lnTo>
                  <a:pt x="34" y="53881"/>
                </a:lnTo>
                <a:cubicBezTo>
                  <a:pt x="34" y="54181"/>
                  <a:pt x="34" y="54515"/>
                  <a:pt x="401" y="54648"/>
                </a:cubicBezTo>
                <a:cubicBezTo>
                  <a:pt x="1402" y="54915"/>
                  <a:pt x="2403" y="55182"/>
                  <a:pt x="3403" y="55482"/>
                </a:cubicBezTo>
                <a:cubicBezTo>
                  <a:pt x="3457" y="55496"/>
                  <a:pt x="3506" y="55502"/>
                  <a:pt x="3551" y="55502"/>
                </a:cubicBezTo>
                <a:cubicBezTo>
                  <a:pt x="3732" y="55502"/>
                  <a:pt x="3844" y="55396"/>
                  <a:pt x="3870" y="55182"/>
                </a:cubicBezTo>
                <a:cubicBezTo>
                  <a:pt x="3904" y="54982"/>
                  <a:pt x="3904" y="54782"/>
                  <a:pt x="3904" y="54548"/>
                </a:cubicBezTo>
                <a:cubicBezTo>
                  <a:pt x="3870" y="40472"/>
                  <a:pt x="4004" y="26328"/>
                  <a:pt x="3837" y="12251"/>
                </a:cubicBezTo>
                <a:cubicBezTo>
                  <a:pt x="3804" y="8849"/>
                  <a:pt x="3737" y="5480"/>
                  <a:pt x="3537" y="2111"/>
                </a:cubicBezTo>
                <a:cubicBezTo>
                  <a:pt x="3503" y="1477"/>
                  <a:pt x="3337" y="1077"/>
                  <a:pt x="2703" y="843"/>
                </a:cubicBezTo>
                <a:cubicBezTo>
                  <a:pt x="2203" y="643"/>
                  <a:pt x="1702" y="343"/>
                  <a:pt x="1202" y="143"/>
                </a:cubicBezTo>
                <a:cubicBezTo>
                  <a:pt x="1014" y="49"/>
                  <a:pt x="880" y="0"/>
                  <a:pt x="7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71" name="Google Shape;2171;p45"/>
          <p:cNvGrpSpPr/>
          <p:nvPr/>
        </p:nvGrpSpPr>
        <p:grpSpPr>
          <a:xfrm>
            <a:off x="1059658" y="1134939"/>
            <a:ext cx="7024684" cy="3213916"/>
            <a:chOff x="8260592" y="2517801"/>
            <a:chExt cx="2041288" cy="933925"/>
          </a:xfrm>
        </p:grpSpPr>
        <p:sp>
          <p:nvSpPr>
            <p:cNvPr id="2172" name="Google Shape;2172;p45"/>
            <p:cNvSpPr/>
            <p:nvPr/>
          </p:nvSpPr>
          <p:spPr>
            <a:xfrm>
              <a:off x="9283879" y="2517801"/>
              <a:ext cx="1018001" cy="933925"/>
            </a:xfrm>
            <a:custGeom>
              <a:avLst/>
              <a:gdLst/>
              <a:ahLst/>
              <a:cxnLst/>
              <a:rect l="l" t="t" r="r" b="b"/>
              <a:pathLst>
                <a:path w="37327" h="37357" extrusionOk="0">
                  <a:moveTo>
                    <a:pt x="852" y="1"/>
                  </a:moveTo>
                  <a:cubicBezTo>
                    <a:pt x="365" y="1"/>
                    <a:pt x="0" y="426"/>
                    <a:pt x="0" y="882"/>
                  </a:cubicBezTo>
                  <a:lnTo>
                    <a:pt x="0" y="36475"/>
                  </a:lnTo>
                  <a:cubicBezTo>
                    <a:pt x="0" y="36962"/>
                    <a:pt x="396" y="37357"/>
                    <a:pt x="852" y="37357"/>
                  </a:cubicBezTo>
                  <a:lnTo>
                    <a:pt x="36475" y="37357"/>
                  </a:lnTo>
                  <a:cubicBezTo>
                    <a:pt x="36962" y="37357"/>
                    <a:pt x="37326" y="36962"/>
                    <a:pt x="37326" y="36475"/>
                  </a:cubicBezTo>
                  <a:lnTo>
                    <a:pt x="37326" y="882"/>
                  </a:lnTo>
                  <a:cubicBezTo>
                    <a:pt x="37326" y="365"/>
                    <a:pt x="36931" y="1"/>
                    <a:pt x="36475" y="1"/>
                  </a:cubicBezTo>
                  <a:close/>
                </a:path>
              </a:pathLst>
            </a:custGeom>
            <a:solidFill>
              <a:srgbClr val="EDE3D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45"/>
            <p:cNvSpPr/>
            <p:nvPr/>
          </p:nvSpPr>
          <p:spPr>
            <a:xfrm>
              <a:off x="8260592" y="2517801"/>
              <a:ext cx="1017978" cy="933925"/>
            </a:xfrm>
            <a:custGeom>
              <a:avLst/>
              <a:gdLst/>
              <a:ahLst/>
              <a:cxnLst/>
              <a:rect l="l" t="t" r="r" b="b"/>
              <a:pathLst>
                <a:path w="37357" h="37357" extrusionOk="0">
                  <a:moveTo>
                    <a:pt x="882" y="1"/>
                  </a:moveTo>
                  <a:cubicBezTo>
                    <a:pt x="396" y="1"/>
                    <a:pt x="1" y="426"/>
                    <a:pt x="1" y="882"/>
                  </a:cubicBezTo>
                  <a:lnTo>
                    <a:pt x="1" y="36475"/>
                  </a:lnTo>
                  <a:cubicBezTo>
                    <a:pt x="1" y="36962"/>
                    <a:pt x="426" y="37357"/>
                    <a:pt x="882" y="37357"/>
                  </a:cubicBezTo>
                  <a:lnTo>
                    <a:pt x="36475" y="37357"/>
                  </a:lnTo>
                  <a:cubicBezTo>
                    <a:pt x="36931" y="37357"/>
                    <a:pt x="37326" y="36962"/>
                    <a:pt x="37357" y="36475"/>
                  </a:cubicBezTo>
                  <a:lnTo>
                    <a:pt x="37357" y="882"/>
                  </a:lnTo>
                  <a:cubicBezTo>
                    <a:pt x="37357" y="365"/>
                    <a:pt x="36931" y="1"/>
                    <a:pt x="36475" y="1"/>
                  </a:cubicBezTo>
                  <a:close/>
                </a:path>
              </a:pathLst>
            </a:custGeom>
            <a:solidFill>
              <a:srgbClr val="FCFEE8"/>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45"/>
            <p:cNvSpPr/>
            <p:nvPr/>
          </p:nvSpPr>
          <p:spPr>
            <a:xfrm>
              <a:off x="9315025" y="2601400"/>
              <a:ext cx="72225" cy="72200"/>
            </a:xfrm>
            <a:custGeom>
              <a:avLst/>
              <a:gdLst/>
              <a:ahLst/>
              <a:cxnLst/>
              <a:rect l="l" t="t" r="r" b="b"/>
              <a:pathLst>
                <a:path w="2889" h="2888" extrusionOk="0">
                  <a:moveTo>
                    <a:pt x="1460" y="0"/>
                  </a:moveTo>
                  <a:cubicBezTo>
                    <a:pt x="639" y="0"/>
                    <a:pt x="1" y="639"/>
                    <a:pt x="1" y="1429"/>
                  </a:cubicBezTo>
                  <a:cubicBezTo>
                    <a:pt x="1" y="2219"/>
                    <a:pt x="639" y="2888"/>
                    <a:pt x="1460" y="2888"/>
                  </a:cubicBezTo>
                  <a:cubicBezTo>
                    <a:pt x="2250" y="2888"/>
                    <a:pt x="2888" y="2219"/>
                    <a:pt x="2888" y="1429"/>
                  </a:cubicBezTo>
                  <a:cubicBezTo>
                    <a:pt x="2888" y="639"/>
                    <a:pt x="2250" y="0"/>
                    <a:pt x="1460" y="0"/>
                  </a:cubicBezTo>
                  <a:close/>
                </a:path>
              </a:pathLst>
            </a:custGeom>
            <a:solidFill>
              <a:srgbClr val="E2DE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45"/>
            <p:cNvSpPr/>
            <p:nvPr/>
          </p:nvSpPr>
          <p:spPr>
            <a:xfrm>
              <a:off x="9255000" y="2615825"/>
              <a:ext cx="111725" cy="42575"/>
            </a:xfrm>
            <a:custGeom>
              <a:avLst/>
              <a:gdLst/>
              <a:ahLst/>
              <a:cxnLst/>
              <a:rect l="l" t="t" r="r" b="b"/>
              <a:pathLst>
                <a:path w="4469" h="1703" fill="none" extrusionOk="0">
                  <a:moveTo>
                    <a:pt x="0" y="1"/>
                  </a:moveTo>
                  <a:lnTo>
                    <a:pt x="3466" y="1"/>
                  </a:lnTo>
                  <a:cubicBezTo>
                    <a:pt x="4043" y="1"/>
                    <a:pt x="4469" y="335"/>
                    <a:pt x="4469" y="700"/>
                  </a:cubicBezTo>
                  <a:lnTo>
                    <a:pt x="4469" y="973"/>
                  </a:lnTo>
                  <a:cubicBezTo>
                    <a:pt x="4469" y="1399"/>
                    <a:pt x="4013" y="1703"/>
                    <a:pt x="3466" y="1703"/>
                  </a:cubicBezTo>
                  <a:lnTo>
                    <a:pt x="0" y="1703"/>
                  </a:lnTo>
                </a:path>
              </a:pathLst>
            </a:custGeom>
            <a:noFill/>
            <a:ln w="28575" cap="rnd" cmpd="sng">
              <a:solidFill>
                <a:srgbClr val="05514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45"/>
            <p:cNvSpPr/>
            <p:nvPr/>
          </p:nvSpPr>
          <p:spPr>
            <a:xfrm>
              <a:off x="9315025" y="2700175"/>
              <a:ext cx="72225" cy="72225"/>
            </a:xfrm>
            <a:custGeom>
              <a:avLst/>
              <a:gdLst/>
              <a:ahLst/>
              <a:cxnLst/>
              <a:rect l="l" t="t" r="r" b="b"/>
              <a:pathLst>
                <a:path w="2889" h="2889" extrusionOk="0">
                  <a:moveTo>
                    <a:pt x="1460" y="1"/>
                  </a:moveTo>
                  <a:cubicBezTo>
                    <a:pt x="639" y="1"/>
                    <a:pt x="1" y="639"/>
                    <a:pt x="1" y="1429"/>
                  </a:cubicBezTo>
                  <a:cubicBezTo>
                    <a:pt x="1" y="2219"/>
                    <a:pt x="639" y="2888"/>
                    <a:pt x="1460" y="2888"/>
                  </a:cubicBezTo>
                  <a:cubicBezTo>
                    <a:pt x="2250" y="2888"/>
                    <a:pt x="2888" y="2219"/>
                    <a:pt x="2888" y="1429"/>
                  </a:cubicBezTo>
                  <a:cubicBezTo>
                    <a:pt x="2888" y="639"/>
                    <a:pt x="2250" y="1"/>
                    <a:pt x="1460" y="1"/>
                  </a:cubicBezTo>
                  <a:close/>
                </a:path>
              </a:pathLst>
            </a:custGeom>
            <a:solidFill>
              <a:srgbClr val="E2DE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45"/>
            <p:cNvSpPr/>
            <p:nvPr/>
          </p:nvSpPr>
          <p:spPr>
            <a:xfrm>
              <a:off x="9255000" y="2715375"/>
              <a:ext cx="111725" cy="42575"/>
            </a:xfrm>
            <a:custGeom>
              <a:avLst/>
              <a:gdLst/>
              <a:ahLst/>
              <a:cxnLst/>
              <a:rect l="l" t="t" r="r" b="b"/>
              <a:pathLst>
                <a:path w="4469" h="1703" fill="none" extrusionOk="0">
                  <a:moveTo>
                    <a:pt x="0" y="1"/>
                  </a:moveTo>
                  <a:lnTo>
                    <a:pt x="3466" y="1"/>
                  </a:lnTo>
                  <a:cubicBezTo>
                    <a:pt x="4043" y="1"/>
                    <a:pt x="4469" y="335"/>
                    <a:pt x="4469" y="730"/>
                  </a:cubicBezTo>
                  <a:lnTo>
                    <a:pt x="4469" y="973"/>
                  </a:lnTo>
                  <a:cubicBezTo>
                    <a:pt x="4469" y="1399"/>
                    <a:pt x="4013" y="1703"/>
                    <a:pt x="3466" y="1703"/>
                  </a:cubicBezTo>
                  <a:lnTo>
                    <a:pt x="0" y="1703"/>
                  </a:lnTo>
                </a:path>
              </a:pathLst>
            </a:custGeom>
            <a:noFill/>
            <a:ln w="28575" cap="rnd" cmpd="sng">
              <a:solidFill>
                <a:srgbClr val="05514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45"/>
            <p:cNvSpPr/>
            <p:nvPr/>
          </p:nvSpPr>
          <p:spPr>
            <a:xfrm>
              <a:off x="9315025" y="2799725"/>
              <a:ext cx="72225" cy="72225"/>
            </a:xfrm>
            <a:custGeom>
              <a:avLst/>
              <a:gdLst/>
              <a:ahLst/>
              <a:cxnLst/>
              <a:rect l="l" t="t" r="r" b="b"/>
              <a:pathLst>
                <a:path w="2889" h="2889" extrusionOk="0">
                  <a:moveTo>
                    <a:pt x="1460" y="0"/>
                  </a:moveTo>
                  <a:cubicBezTo>
                    <a:pt x="639" y="0"/>
                    <a:pt x="1" y="639"/>
                    <a:pt x="1" y="1459"/>
                  </a:cubicBezTo>
                  <a:cubicBezTo>
                    <a:pt x="1" y="2250"/>
                    <a:pt x="639" y="2888"/>
                    <a:pt x="1460" y="2888"/>
                  </a:cubicBezTo>
                  <a:cubicBezTo>
                    <a:pt x="2250" y="2888"/>
                    <a:pt x="2888" y="2250"/>
                    <a:pt x="2888" y="1459"/>
                  </a:cubicBezTo>
                  <a:cubicBezTo>
                    <a:pt x="2888" y="639"/>
                    <a:pt x="2250" y="0"/>
                    <a:pt x="1460" y="0"/>
                  </a:cubicBezTo>
                  <a:close/>
                </a:path>
              </a:pathLst>
            </a:custGeom>
            <a:solidFill>
              <a:srgbClr val="E2DE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45"/>
            <p:cNvSpPr/>
            <p:nvPr/>
          </p:nvSpPr>
          <p:spPr>
            <a:xfrm>
              <a:off x="9255000" y="2814150"/>
              <a:ext cx="111725" cy="42600"/>
            </a:xfrm>
            <a:custGeom>
              <a:avLst/>
              <a:gdLst/>
              <a:ahLst/>
              <a:cxnLst/>
              <a:rect l="l" t="t" r="r" b="b"/>
              <a:pathLst>
                <a:path w="4469" h="1704" fill="none" extrusionOk="0">
                  <a:moveTo>
                    <a:pt x="0" y="1"/>
                  </a:moveTo>
                  <a:lnTo>
                    <a:pt x="3466" y="1"/>
                  </a:lnTo>
                  <a:cubicBezTo>
                    <a:pt x="4043" y="1"/>
                    <a:pt x="4469" y="335"/>
                    <a:pt x="4469" y="730"/>
                  </a:cubicBezTo>
                  <a:lnTo>
                    <a:pt x="4469" y="974"/>
                  </a:lnTo>
                  <a:cubicBezTo>
                    <a:pt x="4469" y="1399"/>
                    <a:pt x="4013" y="1703"/>
                    <a:pt x="3466" y="1703"/>
                  </a:cubicBezTo>
                  <a:lnTo>
                    <a:pt x="0" y="1703"/>
                  </a:lnTo>
                </a:path>
              </a:pathLst>
            </a:custGeom>
            <a:noFill/>
            <a:ln w="28575" cap="rnd" cmpd="sng">
              <a:solidFill>
                <a:srgbClr val="05514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45"/>
            <p:cNvSpPr/>
            <p:nvPr/>
          </p:nvSpPr>
          <p:spPr>
            <a:xfrm>
              <a:off x="9315025" y="2898500"/>
              <a:ext cx="72225" cy="72225"/>
            </a:xfrm>
            <a:custGeom>
              <a:avLst/>
              <a:gdLst/>
              <a:ahLst/>
              <a:cxnLst/>
              <a:rect l="l" t="t" r="r" b="b"/>
              <a:pathLst>
                <a:path w="2889" h="2889" extrusionOk="0">
                  <a:moveTo>
                    <a:pt x="1460" y="1"/>
                  </a:moveTo>
                  <a:cubicBezTo>
                    <a:pt x="639" y="1"/>
                    <a:pt x="1" y="639"/>
                    <a:pt x="1" y="1429"/>
                  </a:cubicBezTo>
                  <a:cubicBezTo>
                    <a:pt x="1" y="2250"/>
                    <a:pt x="639" y="2888"/>
                    <a:pt x="1460" y="2888"/>
                  </a:cubicBezTo>
                  <a:cubicBezTo>
                    <a:pt x="2250" y="2888"/>
                    <a:pt x="2888" y="2250"/>
                    <a:pt x="2888" y="1429"/>
                  </a:cubicBezTo>
                  <a:cubicBezTo>
                    <a:pt x="2888" y="639"/>
                    <a:pt x="2250" y="1"/>
                    <a:pt x="1460" y="1"/>
                  </a:cubicBezTo>
                  <a:close/>
                </a:path>
              </a:pathLst>
            </a:custGeom>
            <a:solidFill>
              <a:srgbClr val="E2DE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45"/>
            <p:cNvSpPr/>
            <p:nvPr/>
          </p:nvSpPr>
          <p:spPr>
            <a:xfrm>
              <a:off x="9255000" y="2913700"/>
              <a:ext cx="111725" cy="42575"/>
            </a:xfrm>
            <a:custGeom>
              <a:avLst/>
              <a:gdLst/>
              <a:ahLst/>
              <a:cxnLst/>
              <a:rect l="l" t="t" r="r" b="b"/>
              <a:pathLst>
                <a:path w="4469" h="1703" fill="none" extrusionOk="0">
                  <a:moveTo>
                    <a:pt x="0" y="1"/>
                  </a:moveTo>
                  <a:lnTo>
                    <a:pt x="3466" y="1"/>
                  </a:lnTo>
                  <a:cubicBezTo>
                    <a:pt x="4043" y="1"/>
                    <a:pt x="4469" y="335"/>
                    <a:pt x="4469" y="730"/>
                  </a:cubicBezTo>
                  <a:lnTo>
                    <a:pt x="4469" y="973"/>
                  </a:lnTo>
                  <a:cubicBezTo>
                    <a:pt x="4469" y="1399"/>
                    <a:pt x="4013" y="1703"/>
                    <a:pt x="3466" y="1703"/>
                  </a:cubicBezTo>
                  <a:lnTo>
                    <a:pt x="0" y="1703"/>
                  </a:lnTo>
                </a:path>
              </a:pathLst>
            </a:custGeom>
            <a:noFill/>
            <a:ln w="28575" cap="rnd" cmpd="sng">
              <a:solidFill>
                <a:srgbClr val="05514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45"/>
            <p:cNvSpPr/>
            <p:nvPr/>
          </p:nvSpPr>
          <p:spPr>
            <a:xfrm>
              <a:off x="9315025" y="2998050"/>
              <a:ext cx="72225" cy="72225"/>
            </a:xfrm>
            <a:custGeom>
              <a:avLst/>
              <a:gdLst/>
              <a:ahLst/>
              <a:cxnLst/>
              <a:rect l="l" t="t" r="r" b="b"/>
              <a:pathLst>
                <a:path w="2889" h="2889" extrusionOk="0">
                  <a:moveTo>
                    <a:pt x="1460" y="1"/>
                  </a:moveTo>
                  <a:cubicBezTo>
                    <a:pt x="639" y="1"/>
                    <a:pt x="1" y="669"/>
                    <a:pt x="1" y="1460"/>
                  </a:cubicBezTo>
                  <a:cubicBezTo>
                    <a:pt x="1" y="2250"/>
                    <a:pt x="639" y="2888"/>
                    <a:pt x="1460" y="2888"/>
                  </a:cubicBezTo>
                  <a:cubicBezTo>
                    <a:pt x="2250" y="2888"/>
                    <a:pt x="2888" y="2250"/>
                    <a:pt x="2888" y="1460"/>
                  </a:cubicBezTo>
                  <a:cubicBezTo>
                    <a:pt x="2888" y="669"/>
                    <a:pt x="2250" y="1"/>
                    <a:pt x="1460" y="1"/>
                  </a:cubicBezTo>
                  <a:close/>
                </a:path>
              </a:pathLst>
            </a:custGeom>
            <a:solidFill>
              <a:srgbClr val="E2DE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45"/>
            <p:cNvSpPr/>
            <p:nvPr/>
          </p:nvSpPr>
          <p:spPr>
            <a:xfrm>
              <a:off x="9255000" y="3012500"/>
              <a:ext cx="111725" cy="42575"/>
            </a:xfrm>
            <a:custGeom>
              <a:avLst/>
              <a:gdLst/>
              <a:ahLst/>
              <a:cxnLst/>
              <a:rect l="l" t="t" r="r" b="b"/>
              <a:pathLst>
                <a:path w="4469" h="1703" fill="none" extrusionOk="0">
                  <a:moveTo>
                    <a:pt x="0" y="0"/>
                  </a:moveTo>
                  <a:lnTo>
                    <a:pt x="3466" y="0"/>
                  </a:lnTo>
                  <a:cubicBezTo>
                    <a:pt x="4043" y="0"/>
                    <a:pt x="4469" y="335"/>
                    <a:pt x="4469" y="730"/>
                  </a:cubicBezTo>
                  <a:lnTo>
                    <a:pt x="4469" y="1003"/>
                  </a:lnTo>
                  <a:cubicBezTo>
                    <a:pt x="4469" y="1398"/>
                    <a:pt x="4013" y="1702"/>
                    <a:pt x="3466" y="1702"/>
                  </a:cubicBezTo>
                  <a:lnTo>
                    <a:pt x="0" y="1702"/>
                  </a:lnTo>
                </a:path>
              </a:pathLst>
            </a:custGeom>
            <a:noFill/>
            <a:ln w="28575" cap="rnd" cmpd="sng">
              <a:solidFill>
                <a:srgbClr val="05514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45"/>
            <p:cNvSpPr/>
            <p:nvPr/>
          </p:nvSpPr>
          <p:spPr>
            <a:xfrm>
              <a:off x="9315025" y="3096850"/>
              <a:ext cx="72225" cy="72200"/>
            </a:xfrm>
            <a:custGeom>
              <a:avLst/>
              <a:gdLst/>
              <a:ahLst/>
              <a:cxnLst/>
              <a:rect l="l" t="t" r="r" b="b"/>
              <a:pathLst>
                <a:path w="2889" h="2888" extrusionOk="0">
                  <a:moveTo>
                    <a:pt x="1460" y="0"/>
                  </a:moveTo>
                  <a:cubicBezTo>
                    <a:pt x="639" y="0"/>
                    <a:pt x="1" y="669"/>
                    <a:pt x="1" y="1459"/>
                  </a:cubicBezTo>
                  <a:cubicBezTo>
                    <a:pt x="1" y="2249"/>
                    <a:pt x="639" y="2888"/>
                    <a:pt x="1460" y="2888"/>
                  </a:cubicBezTo>
                  <a:cubicBezTo>
                    <a:pt x="2250" y="2888"/>
                    <a:pt x="2888" y="2249"/>
                    <a:pt x="2888" y="1459"/>
                  </a:cubicBezTo>
                  <a:cubicBezTo>
                    <a:pt x="2888" y="669"/>
                    <a:pt x="2250" y="0"/>
                    <a:pt x="1460" y="0"/>
                  </a:cubicBezTo>
                  <a:close/>
                </a:path>
              </a:pathLst>
            </a:custGeom>
            <a:solidFill>
              <a:srgbClr val="E2DE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45"/>
            <p:cNvSpPr/>
            <p:nvPr/>
          </p:nvSpPr>
          <p:spPr>
            <a:xfrm>
              <a:off x="9255000" y="3112050"/>
              <a:ext cx="111725" cy="42575"/>
            </a:xfrm>
            <a:custGeom>
              <a:avLst/>
              <a:gdLst/>
              <a:ahLst/>
              <a:cxnLst/>
              <a:rect l="l" t="t" r="r" b="b"/>
              <a:pathLst>
                <a:path w="4469" h="1703" fill="none" extrusionOk="0">
                  <a:moveTo>
                    <a:pt x="0" y="0"/>
                  </a:moveTo>
                  <a:lnTo>
                    <a:pt x="3466" y="0"/>
                  </a:lnTo>
                  <a:cubicBezTo>
                    <a:pt x="4043" y="0"/>
                    <a:pt x="4469" y="365"/>
                    <a:pt x="4469" y="730"/>
                  </a:cubicBezTo>
                  <a:lnTo>
                    <a:pt x="4469" y="1003"/>
                  </a:lnTo>
                  <a:cubicBezTo>
                    <a:pt x="4469" y="1429"/>
                    <a:pt x="4013" y="1702"/>
                    <a:pt x="3466" y="1702"/>
                  </a:cubicBezTo>
                  <a:lnTo>
                    <a:pt x="0" y="1702"/>
                  </a:lnTo>
                </a:path>
              </a:pathLst>
            </a:custGeom>
            <a:noFill/>
            <a:ln w="28575" cap="rnd" cmpd="sng">
              <a:solidFill>
                <a:srgbClr val="05514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45"/>
            <p:cNvSpPr/>
            <p:nvPr/>
          </p:nvSpPr>
          <p:spPr>
            <a:xfrm>
              <a:off x="9315025" y="3196375"/>
              <a:ext cx="72225" cy="72225"/>
            </a:xfrm>
            <a:custGeom>
              <a:avLst/>
              <a:gdLst/>
              <a:ahLst/>
              <a:cxnLst/>
              <a:rect l="l" t="t" r="r" b="b"/>
              <a:pathLst>
                <a:path w="2889" h="2889" extrusionOk="0">
                  <a:moveTo>
                    <a:pt x="1460" y="1"/>
                  </a:moveTo>
                  <a:cubicBezTo>
                    <a:pt x="639" y="1"/>
                    <a:pt x="1" y="670"/>
                    <a:pt x="1" y="1460"/>
                  </a:cubicBezTo>
                  <a:cubicBezTo>
                    <a:pt x="1" y="2250"/>
                    <a:pt x="639" y="2889"/>
                    <a:pt x="1460" y="2889"/>
                  </a:cubicBezTo>
                  <a:cubicBezTo>
                    <a:pt x="2250" y="2889"/>
                    <a:pt x="2888" y="2250"/>
                    <a:pt x="2888" y="1460"/>
                  </a:cubicBezTo>
                  <a:cubicBezTo>
                    <a:pt x="2888" y="670"/>
                    <a:pt x="2250" y="1"/>
                    <a:pt x="1460" y="1"/>
                  </a:cubicBezTo>
                  <a:close/>
                </a:path>
              </a:pathLst>
            </a:custGeom>
            <a:solidFill>
              <a:srgbClr val="E2DE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45"/>
            <p:cNvSpPr/>
            <p:nvPr/>
          </p:nvSpPr>
          <p:spPr>
            <a:xfrm>
              <a:off x="9255000" y="3210825"/>
              <a:ext cx="111725" cy="42575"/>
            </a:xfrm>
            <a:custGeom>
              <a:avLst/>
              <a:gdLst/>
              <a:ahLst/>
              <a:cxnLst/>
              <a:rect l="l" t="t" r="r" b="b"/>
              <a:pathLst>
                <a:path w="4469" h="1703" fill="none" extrusionOk="0">
                  <a:moveTo>
                    <a:pt x="0" y="0"/>
                  </a:moveTo>
                  <a:lnTo>
                    <a:pt x="3466" y="0"/>
                  </a:lnTo>
                  <a:cubicBezTo>
                    <a:pt x="4043" y="0"/>
                    <a:pt x="4469" y="335"/>
                    <a:pt x="4469" y="730"/>
                  </a:cubicBezTo>
                  <a:lnTo>
                    <a:pt x="4469" y="1004"/>
                  </a:lnTo>
                  <a:cubicBezTo>
                    <a:pt x="4469" y="1429"/>
                    <a:pt x="4013" y="1703"/>
                    <a:pt x="3466" y="1703"/>
                  </a:cubicBezTo>
                  <a:lnTo>
                    <a:pt x="0" y="1703"/>
                  </a:lnTo>
                </a:path>
              </a:pathLst>
            </a:custGeom>
            <a:noFill/>
            <a:ln w="28575" cap="rnd" cmpd="sng">
              <a:solidFill>
                <a:srgbClr val="05514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45"/>
            <p:cNvSpPr/>
            <p:nvPr/>
          </p:nvSpPr>
          <p:spPr>
            <a:xfrm>
              <a:off x="9315025" y="3295925"/>
              <a:ext cx="72225" cy="72225"/>
            </a:xfrm>
            <a:custGeom>
              <a:avLst/>
              <a:gdLst/>
              <a:ahLst/>
              <a:cxnLst/>
              <a:rect l="l" t="t" r="r" b="b"/>
              <a:pathLst>
                <a:path w="2889" h="2889" extrusionOk="0">
                  <a:moveTo>
                    <a:pt x="1460" y="1"/>
                  </a:moveTo>
                  <a:cubicBezTo>
                    <a:pt x="639" y="1"/>
                    <a:pt x="1" y="639"/>
                    <a:pt x="1" y="1429"/>
                  </a:cubicBezTo>
                  <a:cubicBezTo>
                    <a:pt x="1" y="2220"/>
                    <a:pt x="639" y="2888"/>
                    <a:pt x="1460" y="2888"/>
                  </a:cubicBezTo>
                  <a:cubicBezTo>
                    <a:pt x="2250" y="2888"/>
                    <a:pt x="2888" y="2220"/>
                    <a:pt x="2888" y="1429"/>
                  </a:cubicBezTo>
                  <a:cubicBezTo>
                    <a:pt x="2888" y="639"/>
                    <a:pt x="2250" y="1"/>
                    <a:pt x="1460" y="1"/>
                  </a:cubicBezTo>
                  <a:close/>
                </a:path>
              </a:pathLst>
            </a:custGeom>
            <a:solidFill>
              <a:srgbClr val="E2DE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45"/>
            <p:cNvSpPr/>
            <p:nvPr/>
          </p:nvSpPr>
          <p:spPr>
            <a:xfrm>
              <a:off x="9255000" y="3311125"/>
              <a:ext cx="111725" cy="42575"/>
            </a:xfrm>
            <a:custGeom>
              <a:avLst/>
              <a:gdLst/>
              <a:ahLst/>
              <a:cxnLst/>
              <a:rect l="l" t="t" r="r" b="b"/>
              <a:pathLst>
                <a:path w="4469" h="1703" fill="none" extrusionOk="0">
                  <a:moveTo>
                    <a:pt x="0" y="1"/>
                  </a:moveTo>
                  <a:lnTo>
                    <a:pt x="3466" y="1"/>
                  </a:lnTo>
                  <a:cubicBezTo>
                    <a:pt x="4043" y="1"/>
                    <a:pt x="4469" y="335"/>
                    <a:pt x="4469" y="700"/>
                  </a:cubicBezTo>
                  <a:lnTo>
                    <a:pt x="4469" y="973"/>
                  </a:lnTo>
                  <a:cubicBezTo>
                    <a:pt x="4469" y="1399"/>
                    <a:pt x="4013" y="1703"/>
                    <a:pt x="3466" y="1703"/>
                  </a:cubicBezTo>
                  <a:lnTo>
                    <a:pt x="0" y="1703"/>
                  </a:lnTo>
                </a:path>
              </a:pathLst>
            </a:custGeom>
            <a:noFill/>
            <a:ln w="28575" cap="rnd" cmpd="sng">
              <a:solidFill>
                <a:srgbClr val="05514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0" name="Google Shape;2190;p45"/>
          <p:cNvSpPr txBox="1">
            <a:spLocks noGrp="1"/>
          </p:cNvSpPr>
          <p:nvPr>
            <p:ph type="title"/>
          </p:nvPr>
        </p:nvSpPr>
        <p:spPr>
          <a:xfrm>
            <a:off x="720000" y="418784"/>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dirty="0"/>
              <a:t>Related Work</a:t>
            </a:r>
            <a:endParaRPr dirty="0">
              <a:solidFill>
                <a:schemeClr val="dk2"/>
              </a:solidFill>
            </a:endParaRPr>
          </a:p>
        </p:txBody>
      </p:sp>
      <p:sp>
        <p:nvSpPr>
          <p:cNvPr id="2191" name="Google Shape;2191;p45"/>
          <p:cNvSpPr txBox="1">
            <a:spLocks noGrp="1"/>
          </p:cNvSpPr>
          <p:nvPr>
            <p:ph type="subTitle" idx="1"/>
          </p:nvPr>
        </p:nvSpPr>
        <p:spPr>
          <a:xfrm>
            <a:off x="1179114" y="2921104"/>
            <a:ext cx="2979324" cy="39192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Handwriting tracing worksheet</a:t>
            </a:r>
            <a:endParaRPr dirty="0"/>
          </a:p>
        </p:txBody>
      </p:sp>
      <p:sp>
        <p:nvSpPr>
          <p:cNvPr id="2192" name="Google Shape;2192;p45"/>
          <p:cNvSpPr txBox="1">
            <a:spLocks noGrp="1"/>
          </p:cNvSpPr>
          <p:nvPr>
            <p:ph type="subTitle" idx="2"/>
          </p:nvPr>
        </p:nvSpPr>
        <p:spPr>
          <a:xfrm>
            <a:off x="4936826" y="2869780"/>
            <a:ext cx="3217946" cy="518992"/>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dirty="0"/>
              <a:t>Handwriting without tears</a:t>
            </a:r>
            <a:endParaRPr dirty="0"/>
          </a:p>
        </p:txBody>
      </p:sp>
      <p:sp>
        <p:nvSpPr>
          <p:cNvPr id="2193" name="Google Shape;2193;p45"/>
          <p:cNvSpPr txBox="1">
            <a:spLocks noGrp="1"/>
          </p:cNvSpPr>
          <p:nvPr>
            <p:ph type="subTitle" idx="3"/>
          </p:nvPr>
        </p:nvSpPr>
        <p:spPr>
          <a:xfrm>
            <a:off x="917152" y="3270120"/>
            <a:ext cx="3503247" cy="1050737"/>
          </a:xfrm>
          <a:prstGeom prst="rect">
            <a:avLst/>
          </a:prstGeom>
        </p:spPr>
        <p:txBody>
          <a:bodyPr spcFirstLastPara="1" wrap="square" lIns="91425" tIns="91425" rIns="91425" bIns="91425" anchor="ctr" anchorCtr="0">
            <a:noAutofit/>
          </a:bodyPr>
          <a:lstStyle/>
          <a:p>
            <a:pPr marL="0" indent="0"/>
            <a:r>
              <a:rPr lang="en-US" dirty="0"/>
              <a:t>sheet of paper with lines or shapes on it that a person can use to practice writing letters or numbers. </a:t>
            </a:r>
            <a:endParaRPr dirty="0"/>
          </a:p>
        </p:txBody>
      </p:sp>
      <p:sp>
        <p:nvSpPr>
          <p:cNvPr id="2194" name="Google Shape;2194;p45"/>
          <p:cNvSpPr txBox="1">
            <a:spLocks noGrp="1"/>
          </p:cNvSpPr>
          <p:nvPr>
            <p:ph type="subTitle" idx="4"/>
          </p:nvPr>
        </p:nvSpPr>
        <p:spPr>
          <a:xfrm>
            <a:off x="4884667" y="3480224"/>
            <a:ext cx="3217945" cy="75531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a multi-sensory approach, incorporating visual, tactile, and kinesthetic elements to help children learn how to form letters correctly.  </a:t>
            </a:r>
            <a:r>
              <a:rPr lang="en-US" b="1" u="sng" dirty="0"/>
              <a:t>Based on English language </a:t>
            </a:r>
            <a:endParaRPr b="1" u="sng" dirty="0"/>
          </a:p>
        </p:txBody>
      </p:sp>
      <p:sp>
        <p:nvSpPr>
          <p:cNvPr id="2209" name="Google Shape;2209;p45"/>
          <p:cNvSpPr/>
          <p:nvPr/>
        </p:nvSpPr>
        <p:spPr>
          <a:xfrm>
            <a:off x="6928235" y="4492311"/>
            <a:ext cx="1466900" cy="362600"/>
          </a:xfrm>
          <a:custGeom>
            <a:avLst/>
            <a:gdLst/>
            <a:ahLst/>
            <a:cxnLst/>
            <a:rect l="l" t="t" r="r" b="b"/>
            <a:pathLst>
              <a:path w="58676" h="14504" extrusionOk="0">
                <a:moveTo>
                  <a:pt x="48869" y="1"/>
                </a:moveTo>
                <a:cubicBezTo>
                  <a:pt x="48402" y="1"/>
                  <a:pt x="48035" y="134"/>
                  <a:pt x="47802" y="601"/>
                </a:cubicBezTo>
                <a:cubicBezTo>
                  <a:pt x="47568" y="1001"/>
                  <a:pt x="47501" y="1101"/>
                  <a:pt x="47802" y="1468"/>
                </a:cubicBezTo>
                <a:cubicBezTo>
                  <a:pt x="48168" y="1969"/>
                  <a:pt x="48535" y="2469"/>
                  <a:pt x="48902" y="2936"/>
                </a:cubicBezTo>
                <a:cubicBezTo>
                  <a:pt x="49870" y="4070"/>
                  <a:pt x="50837" y="5138"/>
                  <a:pt x="51704" y="6305"/>
                </a:cubicBezTo>
                <a:cubicBezTo>
                  <a:pt x="51684" y="6325"/>
                  <a:pt x="51676" y="6358"/>
                  <a:pt x="51658" y="6358"/>
                </a:cubicBezTo>
                <a:cubicBezTo>
                  <a:pt x="51646" y="6358"/>
                  <a:pt x="51630" y="6344"/>
                  <a:pt x="51604" y="6305"/>
                </a:cubicBezTo>
                <a:cubicBezTo>
                  <a:pt x="51271" y="6105"/>
                  <a:pt x="50904" y="5938"/>
                  <a:pt x="50570" y="5738"/>
                </a:cubicBezTo>
                <a:cubicBezTo>
                  <a:pt x="48139" y="4398"/>
                  <a:pt x="45641" y="3772"/>
                  <a:pt x="43097" y="3772"/>
                </a:cubicBezTo>
                <a:cubicBezTo>
                  <a:pt x="41208" y="3772"/>
                  <a:pt x="39294" y="4117"/>
                  <a:pt x="37361" y="4771"/>
                </a:cubicBezTo>
                <a:cubicBezTo>
                  <a:pt x="35493" y="5438"/>
                  <a:pt x="33725" y="6305"/>
                  <a:pt x="31890" y="7106"/>
                </a:cubicBezTo>
                <a:cubicBezTo>
                  <a:pt x="29722" y="8006"/>
                  <a:pt x="27554" y="8840"/>
                  <a:pt x="25185" y="9140"/>
                </a:cubicBezTo>
                <a:cubicBezTo>
                  <a:pt x="24574" y="9214"/>
                  <a:pt x="23969" y="9252"/>
                  <a:pt x="23371" y="9252"/>
                </a:cubicBezTo>
                <a:cubicBezTo>
                  <a:pt x="21001" y="9252"/>
                  <a:pt x="18737" y="8664"/>
                  <a:pt x="16579" y="7439"/>
                </a:cubicBezTo>
                <a:cubicBezTo>
                  <a:pt x="15512" y="6805"/>
                  <a:pt x="14411" y="6172"/>
                  <a:pt x="13344" y="5605"/>
                </a:cubicBezTo>
                <a:cubicBezTo>
                  <a:pt x="12076" y="4937"/>
                  <a:pt x="10808" y="4370"/>
                  <a:pt x="9407" y="4137"/>
                </a:cubicBezTo>
                <a:cubicBezTo>
                  <a:pt x="8786" y="4027"/>
                  <a:pt x="8167" y="3975"/>
                  <a:pt x="7553" y="3975"/>
                </a:cubicBezTo>
                <a:cubicBezTo>
                  <a:pt x="5925" y="3975"/>
                  <a:pt x="4329" y="4341"/>
                  <a:pt x="2803" y="4971"/>
                </a:cubicBezTo>
                <a:cubicBezTo>
                  <a:pt x="1902" y="5338"/>
                  <a:pt x="1068" y="5771"/>
                  <a:pt x="368" y="6338"/>
                </a:cubicBezTo>
                <a:cubicBezTo>
                  <a:pt x="168" y="6572"/>
                  <a:pt x="1" y="6672"/>
                  <a:pt x="234" y="7072"/>
                </a:cubicBezTo>
                <a:cubicBezTo>
                  <a:pt x="568" y="7573"/>
                  <a:pt x="968" y="7906"/>
                  <a:pt x="1502" y="8173"/>
                </a:cubicBezTo>
                <a:cubicBezTo>
                  <a:pt x="1639" y="8251"/>
                  <a:pt x="1775" y="8284"/>
                  <a:pt x="1912" y="8284"/>
                </a:cubicBezTo>
                <a:cubicBezTo>
                  <a:pt x="2009" y="8284"/>
                  <a:pt x="2106" y="8267"/>
                  <a:pt x="2202" y="8240"/>
                </a:cubicBezTo>
                <a:cubicBezTo>
                  <a:pt x="2536" y="8106"/>
                  <a:pt x="2869" y="7973"/>
                  <a:pt x="3203" y="7806"/>
                </a:cubicBezTo>
                <a:cubicBezTo>
                  <a:pt x="4337" y="7172"/>
                  <a:pt x="5505" y="6705"/>
                  <a:pt x="6739" y="6472"/>
                </a:cubicBezTo>
                <a:cubicBezTo>
                  <a:pt x="7556" y="6305"/>
                  <a:pt x="8373" y="6197"/>
                  <a:pt x="9182" y="6197"/>
                </a:cubicBezTo>
                <a:cubicBezTo>
                  <a:pt x="9991" y="6197"/>
                  <a:pt x="10792" y="6305"/>
                  <a:pt x="11576" y="6572"/>
                </a:cubicBezTo>
                <a:cubicBezTo>
                  <a:pt x="12643" y="6872"/>
                  <a:pt x="13677" y="7339"/>
                  <a:pt x="14645" y="7940"/>
                </a:cubicBezTo>
                <a:cubicBezTo>
                  <a:pt x="15679" y="8540"/>
                  <a:pt x="16713" y="9207"/>
                  <a:pt x="17813" y="9808"/>
                </a:cubicBezTo>
                <a:cubicBezTo>
                  <a:pt x="20164" y="11087"/>
                  <a:pt x="22620" y="11703"/>
                  <a:pt x="25229" y="11703"/>
                </a:cubicBezTo>
                <a:cubicBezTo>
                  <a:pt x="25546" y="11703"/>
                  <a:pt x="25865" y="11694"/>
                  <a:pt x="26186" y="11676"/>
                </a:cubicBezTo>
                <a:cubicBezTo>
                  <a:pt x="28321" y="11575"/>
                  <a:pt x="30356" y="11042"/>
                  <a:pt x="32357" y="10341"/>
                </a:cubicBezTo>
                <a:cubicBezTo>
                  <a:pt x="34492" y="9607"/>
                  <a:pt x="36527" y="8640"/>
                  <a:pt x="38562" y="7773"/>
                </a:cubicBezTo>
                <a:cubicBezTo>
                  <a:pt x="40523" y="6929"/>
                  <a:pt x="42522" y="6417"/>
                  <a:pt x="44598" y="6417"/>
                </a:cubicBezTo>
                <a:cubicBezTo>
                  <a:pt x="45312" y="6417"/>
                  <a:pt x="46034" y="6477"/>
                  <a:pt x="46767" y="6605"/>
                </a:cubicBezTo>
                <a:cubicBezTo>
                  <a:pt x="48802" y="6939"/>
                  <a:pt x="50637" y="7673"/>
                  <a:pt x="52338" y="8773"/>
                </a:cubicBezTo>
                <a:cubicBezTo>
                  <a:pt x="52972" y="9140"/>
                  <a:pt x="53539" y="9607"/>
                  <a:pt x="54239" y="9707"/>
                </a:cubicBezTo>
                <a:cubicBezTo>
                  <a:pt x="54540" y="9774"/>
                  <a:pt x="54640" y="10008"/>
                  <a:pt x="54673" y="10208"/>
                </a:cubicBezTo>
                <a:cubicBezTo>
                  <a:pt x="54706" y="10475"/>
                  <a:pt x="54406" y="10475"/>
                  <a:pt x="54239" y="10508"/>
                </a:cubicBezTo>
                <a:cubicBezTo>
                  <a:pt x="53305" y="10808"/>
                  <a:pt x="52305" y="11108"/>
                  <a:pt x="51304" y="11375"/>
                </a:cubicBezTo>
                <a:cubicBezTo>
                  <a:pt x="49636" y="11876"/>
                  <a:pt x="47968" y="12409"/>
                  <a:pt x="46300" y="13010"/>
                </a:cubicBezTo>
                <a:cubicBezTo>
                  <a:pt x="45900" y="13143"/>
                  <a:pt x="45667" y="13410"/>
                  <a:pt x="45467" y="13744"/>
                </a:cubicBezTo>
                <a:cubicBezTo>
                  <a:pt x="45233" y="14077"/>
                  <a:pt x="45366" y="14344"/>
                  <a:pt x="45733" y="14377"/>
                </a:cubicBezTo>
                <a:cubicBezTo>
                  <a:pt x="46286" y="14431"/>
                  <a:pt x="46848" y="14503"/>
                  <a:pt x="47409" y="14503"/>
                </a:cubicBezTo>
                <a:cubicBezTo>
                  <a:pt x="47898" y="14503"/>
                  <a:pt x="48387" y="14448"/>
                  <a:pt x="48869" y="14277"/>
                </a:cubicBezTo>
                <a:cubicBezTo>
                  <a:pt x="49836" y="13944"/>
                  <a:pt x="50770" y="13610"/>
                  <a:pt x="51738" y="13310"/>
                </a:cubicBezTo>
                <a:cubicBezTo>
                  <a:pt x="53372" y="12810"/>
                  <a:pt x="55040" y="12309"/>
                  <a:pt x="56708" y="11809"/>
                </a:cubicBezTo>
                <a:cubicBezTo>
                  <a:pt x="57175" y="11676"/>
                  <a:pt x="57642" y="11509"/>
                  <a:pt x="58042" y="11275"/>
                </a:cubicBezTo>
                <a:cubicBezTo>
                  <a:pt x="58543" y="10942"/>
                  <a:pt x="58676" y="10508"/>
                  <a:pt x="58409" y="9974"/>
                </a:cubicBezTo>
                <a:cubicBezTo>
                  <a:pt x="58309" y="9674"/>
                  <a:pt x="58142" y="9407"/>
                  <a:pt x="57975" y="9140"/>
                </a:cubicBezTo>
                <a:cubicBezTo>
                  <a:pt x="57342" y="8273"/>
                  <a:pt x="56708" y="7406"/>
                  <a:pt x="56041" y="6572"/>
                </a:cubicBezTo>
                <a:cubicBezTo>
                  <a:pt x="54473" y="4504"/>
                  <a:pt x="52738" y="2569"/>
                  <a:pt x="50970" y="734"/>
                </a:cubicBezTo>
                <a:cubicBezTo>
                  <a:pt x="50370" y="134"/>
                  <a:pt x="49636" y="1"/>
                  <a:pt x="488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076" name="Picture 4" descr="Handwriting Without Tears - Magic c (Lowercase &quot;g&quot;) - YouTube">
            <a:extLst>
              <a:ext uri="{FF2B5EF4-FFF2-40B4-BE49-F238E27FC236}">
                <a16:creationId xmlns:a16="http://schemas.microsoft.com/office/drawing/2014/main" id="{96FE895D-51CD-456A-F48E-7970BF72816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48799" y="1316300"/>
            <a:ext cx="2523569" cy="1419508"/>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3078" name="Picture 6" descr="Picking Pre-K | Handwriting Practice: Easy Letter Tracing Worksheet eBook :  Bradford, Chloe: Amazon.in: Kindle Store">
            <a:extLst>
              <a:ext uri="{FF2B5EF4-FFF2-40B4-BE49-F238E27FC236}">
                <a16:creationId xmlns:a16="http://schemas.microsoft.com/office/drawing/2014/main" id="{1294A7A9-5EF2-9F69-4381-2A748FED69C1}"/>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8341" t="13936" r="11612" b="51702"/>
          <a:stretch/>
        </p:blipFill>
        <p:spPr bwMode="auto">
          <a:xfrm>
            <a:off x="1505876" y="1316300"/>
            <a:ext cx="2385992" cy="132755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 name="Google Shape;211;p28">
            <a:extLst>
              <a:ext uri="{FF2B5EF4-FFF2-40B4-BE49-F238E27FC236}">
                <a16:creationId xmlns:a16="http://schemas.microsoft.com/office/drawing/2014/main" id="{76DB30D9-2729-D456-2D79-D2BDB7A453B9}"/>
              </a:ext>
            </a:extLst>
          </p:cNvPr>
          <p:cNvSpPr txBox="1">
            <a:spLocks/>
          </p:cNvSpPr>
          <p:nvPr/>
        </p:nvSpPr>
        <p:spPr>
          <a:xfrm>
            <a:off x="8490338" y="4806896"/>
            <a:ext cx="548700" cy="393600"/>
          </a:xfrm>
          <a:prstGeom prst="rect">
            <a:avLst/>
          </a:prstGeom>
        </p:spPr>
        <p:txBody>
          <a:bodyPr spcFirstLastPara="1" wrap="square" lIns="91425" tIns="91425" rIns="91425" bIns="91425" anchor="ctr" anchorCtr="0">
            <a:normAutofit lnSpcReduction="1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fld id="{00000000-1234-1234-1234-123412341234}" type="slidenum">
              <a:rPr lang="en" smtClean="0"/>
              <a:pPr algn="r"/>
              <a:t>10</a:t>
            </a:fld>
            <a:endParaRPr lang="en"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466"/>
        <p:cNvGrpSpPr/>
        <p:nvPr/>
      </p:nvGrpSpPr>
      <p:grpSpPr>
        <a:xfrm>
          <a:off x="0" y="0"/>
          <a:ext cx="0" cy="0"/>
          <a:chOff x="0" y="0"/>
          <a:chExt cx="0" cy="0"/>
        </a:xfrm>
      </p:grpSpPr>
      <p:sp>
        <p:nvSpPr>
          <p:cNvPr id="2467" name="Google Shape;2467;p49"/>
          <p:cNvSpPr/>
          <p:nvPr/>
        </p:nvSpPr>
        <p:spPr>
          <a:xfrm rot="5400000">
            <a:off x="4224814" y="-2666695"/>
            <a:ext cx="342564" cy="6563689"/>
          </a:xfrm>
          <a:custGeom>
            <a:avLst/>
            <a:gdLst/>
            <a:ahLst/>
            <a:cxnLst/>
            <a:rect l="l" t="t" r="r" b="b"/>
            <a:pathLst>
              <a:path w="4004" h="55503" extrusionOk="0">
                <a:moveTo>
                  <a:pt x="782" y="0"/>
                </a:moveTo>
                <a:cubicBezTo>
                  <a:pt x="602" y="0"/>
                  <a:pt x="544" y="164"/>
                  <a:pt x="501" y="510"/>
                </a:cubicBezTo>
                <a:cubicBezTo>
                  <a:pt x="168" y="2778"/>
                  <a:pt x="134" y="5080"/>
                  <a:pt x="68" y="7348"/>
                </a:cubicBezTo>
                <a:cubicBezTo>
                  <a:pt x="1" y="14920"/>
                  <a:pt x="34" y="22492"/>
                  <a:pt x="34" y="30031"/>
                </a:cubicBezTo>
                <a:cubicBezTo>
                  <a:pt x="1" y="34467"/>
                  <a:pt x="1" y="38870"/>
                  <a:pt x="34" y="43407"/>
                </a:cubicBezTo>
                <a:lnTo>
                  <a:pt x="34" y="53881"/>
                </a:lnTo>
                <a:cubicBezTo>
                  <a:pt x="34" y="54181"/>
                  <a:pt x="34" y="54515"/>
                  <a:pt x="401" y="54648"/>
                </a:cubicBezTo>
                <a:cubicBezTo>
                  <a:pt x="1402" y="54915"/>
                  <a:pt x="2403" y="55182"/>
                  <a:pt x="3403" y="55482"/>
                </a:cubicBezTo>
                <a:cubicBezTo>
                  <a:pt x="3457" y="55496"/>
                  <a:pt x="3506" y="55502"/>
                  <a:pt x="3551" y="55502"/>
                </a:cubicBezTo>
                <a:cubicBezTo>
                  <a:pt x="3732" y="55502"/>
                  <a:pt x="3844" y="55396"/>
                  <a:pt x="3870" y="55182"/>
                </a:cubicBezTo>
                <a:cubicBezTo>
                  <a:pt x="3904" y="54982"/>
                  <a:pt x="3904" y="54782"/>
                  <a:pt x="3904" y="54548"/>
                </a:cubicBezTo>
                <a:cubicBezTo>
                  <a:pt x="3870" y="40472"/>
                  <a:pt x="4004" y="26328"/>
                  <a:pt x="3837" y="12251"/>
                </a:cubicBezTo>
                <a:cubicBezTo>
                  <a:pt x="3804" y="8849"/>
                  <a:pt x="3737" y="5480"/>
                  <a:pt x="3537" y="2111"/>
                </a:cubicBezTo>
                <a:cubicBezTo>
                  <a:pt x="3503" y="1477"/>
                  <a:pt x="3337" y="1077"/>
                  <a:pt x="2703" y="843"/>
                </a:cubicBezTo>
                <a:cubicBezTo>
                  <a:pt x="2203" y="643"/>
                  <a:pt x="1702" y="343"/>
                  <a:pt x="1202" y="143"/>
                </a:cubicBezTo>
                <a:cubicBezTo>
                  <a:pt x="1014" y="49"/>
                  <a:pt x="880" y="0"/>
                  <a:pt x="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49"/>
          <p:cNvSpPr txBox="1">
            <a:spLocks noGrp="1"/>
          </p:cNvSpPr>
          <p:nvPr>
            <p:ph type="body" idx="1"/>
          </p:nvPr>
        </p:nvSpPr>
        <p:spPr>
          <a:xfrm>
            <a:off x="740066" y="713903"/>
            <a:ext cx="7111388" cy="3985731"/>
          </a:xfrm>
          <a:prstGeom prst="rect">
            <a:avLst/>
          </a:prstGeom>
        </p:spPr>
        <p:txBody>
          <a:bodyPr spcFirstLastPara="1" wrap="square" lIns="91425" tIns="91425" rIns="91425" bIns="91425" anchor="t" anchorCtr="0">
            <a:noAutofit/>
          </a:bodyPr>
          <a:lstStyle/>
          <a:p>
            <a:pPr>
              <a:buFont typeface="Didact Gothic"/>
              <a:buChar char="•"/>
            </a:pPr>
            <a:r>
              <a:rPr lang="en-US" sz="1500" dirty="0"/>
              <a:t>Occupational therapy intervention for handwriting may include a variety of techniques, depending on the specific needs of the individual.</a:t>
            </a:r>
          </a:p>
          <a:p>
            <a:pPr>
              <a:buFont typeface="Didact Gothic"/>
              <a:buChar char="•"/>
            </a:pPr>
            <a:endParaRPr lang="en-US" sz="1500" dirty="0"/>
          </a:p>
          <a:p>
            <a:pPr>
              <a:buFont typeface="Didact Gothic"/>
              <a:buChar char="•"/>
            </a:pPr>
            <a:r>
              <a:rPr lang="en-US" sz="1500" dirty="0"/>
              <a:t>An occupational therapist may assess the individual's fine motor skills, hand strength, and dexterity, as well as visual-perceptual skills and visual-motor integration.</a:t>
            </a:r>
          </a:p>
          <a:p>
            <a:pPr>
              <a:buFont typeface="Didact Gothic"/>
              <a:buChar char="•"/>
            </a:pPr>
            <a:endParaRPr lang="en-US" sz="1500" dirty="0"/>
          </a:p>
          <a:p>
            <a:pPr>
              <a:buFont typeface="Didact Gothic"/>
              <a:buChar char="•"/>
            </a:pPr>
            <a:r>
              <a:rPr lang="en-US" sz="1500" dirty="0"/>
              <a:t>Interventions may include exercises to improve hand strength and dexterity, such as using putty or squeezing a hand gripper.</a:t>
            </a:r>
          </a:p>
          <a:p>
            <a:pPr>
              <a:buFont typeface="Didact Gothic"/>
              <a:buChar char="•"/>
            </a:pPr>
            <a:endParaRPr lang="en-US" sz="1500" dirty="0"/>
          </a:p>
          <a:p>
            <a:pPr>
              <a:buFont typeface="Didact Gothic"/>
              <a:buChar char="•"/>
            </a:pPr>
            <a:r>
              <a:rPr lang="en-US" sz="1500" dirty="0"/>
              <a:t>An occupational therapist may also teach the individual proper pencil grip and letter formation techniques.</a:t>
            </a:r>
          </a:p>
          <a:p>
            <a:pPr>
              <a:buFont typeface="Didact Gothic"/>
              <a:buChar char="•"/>
            </a:pPr>
            <a:endParaRPr lang="en-US" dirty="0"/>
          </a:p>
        </p:txBody>
      </p:sp>
      <p:sp>
        <p:nvSpPr>
          <p:cNvPr id="2472" name="Google Shape;2472;p49"/>
          <p:cNvSpPr txBox="1">
            <a:spLocks noGrp="1"/>
          </p:cNvSpPr>
          <p:nvPr>
            <p:ph type="title"/>
          </p:nvPr>
        </p:nvSpPr>
        <p:spPr>
          <a:xfrm>
            <a:off x="1133554" y="111462"/>
            <a:ext cx="7034304" cy="153889"/>
          </a:xfrm>
          <a:prstGeom prst="rect">
            <a:avLst/>
          </a:prstGeom>
        </p:spPr>
        <p:txBody>
          <a:bodyPr spcFirstLastPara="1" wrap="square" lIns="91425" tIns="91425" rIns="91425" bIns="91425" anchor="t" anchorCtr="0">
            <a:noAutofit/>
          </a:bodyPr>
          <a:lstStyle/>
          <a:p>
            <a:pPr>
              <a:buClr>
                <a:schemeClr val="hlink"/>
              </a:buClr>
              <a:buSzPts val="1100"/>
            </a:pPr>
            <a:br>
              <a:rPr lang="en-US" sz="1800" dirty="0"/>
            </a:br>
            <a:r>
              <a:rPr lang="en-US" sz="1800" dirty="0"/>
              <a:t>Occupational Therapy Intervention in Handwriting</a:t>
            </a:r>
            <a:br>
              <a:rPr lang="en-US" sz="1800" dirty="0"/>
            </a:br>
            <a:endParaRPr lang="en-US" sz="1800" dirty="0"/>
          </a:p>
        </p:txBody>
      </p:sp>
      <p:pic>
        <p:nvPicPr>
          <p:cNvPr id="2050" name="Picture 2" descr="&lt;strong&gt;GETTING A FEEL&lt;/strong&gt; Deirdre Madden helps a student with handwriting.">
            <a:extLst>
              <a:ext uri="{FF2B5EF4-FFF2-40B4-BE49-F238E27FC236}">
                <a16:creationId xmlns:a16="http://schemas.microsoft.com/office/drawing/2014/main" id="{6D8B9C75-89C3-2EE0-5744-35AE96353C1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515271">
            <a:off x="1095732" y="3676116"/>
            <a:ext cx="1923577" cy="106438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A454EE0A-B757-2FFD-48AA-A86643439EA0}"/>
              </a:ext>
            </a:extLst>
          </p:cNvPr>
          <p:cNvSpPr txBox="1"/>
          <p:nvPr/>
        </p:nvSpPr>
        <p:spPr>
          <a:xfrm>
            <a:off x="288910" y="4878149"/>
            <a:ext cx="6332220" cy="276999"/>
          </a:xfrm>
          <a:prstGeom prst="rect">
            <a:avLst/>
          </a:prstGeom>
          <a:noFill/>
        </p:spPr>
        <p:txBody>
          <a:bodyPr wrap="square">
            <a:spAutoFit/>
          </a:bodyPr>
          <a:lstStyle/>
          <a:p>
            <a:r>
              <a:rPr lang="he-IL" sz="1200" dirty="0">
                <a:solidFill>
                  <a:schemeClr val="bg2">
                    <a:lumMod val="75000"/>
                  </a:schemeClr>
                </a:solidFill>
              </a:rPr>
              <a:t>https://www.nytimes.com/2010/02/25/fashion/25Therapy.html</a:t>
            </a:r>
          </a:p>
        </p:txBody>
      </p:sp>
      <p:pic>
        <p:nvPicPr>
          <p:cNvPr id="2054" name="Picture 6" descr="Handwriting Improvement Therapy | Treatment | Services | OT for Kids -  Children's Occupational Therapy Services">
            <a:extLst>
              <a:ext uri="{FF2B5EF4-FFF2-40B4-BE49-F238E27FC236}">
                <a16:creationId xmlns:a16="http://schemas.microsoft.com/office/drawing/2014/main" id="{D8D4A95A-34D4-C843-20D2-220B2BC5E76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20868425">
            <a:off x="6028690" y="3385118"/>
            <a:ext cx="1447316" cy="1495560"/>
          </a:xfrm>
          <a:prstGeom prst="rect">
            <a:avLst/>
          </a:prstGeom>
          <a:noFill/>
          <a:extLst>
            <a:ext uri="{909E8E84-426E-40DD-AFC4-6F175D3DCCD1}">
              <a14:hiddenFill xmlns:a14="http://schemas.microsoft.com/office/drawing/2010/main">
                <a:solidFill>
                  <a:srgbClr val="FFFFFF"/>
                </a:solidFill>
              </a14:hiddenFill>
            </a:ext>
          </a:extLst>
        </p:spPr>
      </p:pic>
      <p:sp>
        <p:nvSpPr>
          <p:cNvPr id="4" name="Google Shape;211;p28">
            <a:extLst>
              <a:ext uri="{FF2B5EF4-FFF2-40B4-BE49-F238E27FC236}">
                <a16:creationId xmlns:a16="http://schemas.microsoft.com/office/drawing/2014/main" id="{F8750BC5-A116-3877-EE4E-DBC2DE994BD0}"/>
              </a:ext>
            </a:extLst>
          </p:cNvPr>
          <p:cNvSpPr txBox="1">
            <a:spLocks/>
          </p:cNvSpPr>
          <p:nvPr/>
        </p:nvSpPr>
        <p:spPr>
          <a:xfrm>
            <a:off x="8490338" y="4806896"/>
            <a:ext cx="548700" cy="393600"/>
          </a:xfrm>
          <a:prstGeom prst="rect">
            <a:avLst/>
          </a:prstGeom>
        </p:spPr>
        <p:txBody>
          <a:bodyPr spcFirstLastPara="1" wrap="square" lIns="91425" tIns="91425" rIns="91425" bIns="91425" anchor="ctr" anchorCtr="0">
            <a:normAutofit lnSpcReduction="1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fld id="{00000000-1234-1234-1234-123412341234}" type="slidenum">
              <a:rPr lang="en" smtClean="0"/>
              <a:pPr algn="r"/>
              <a:t>11</a:t>
            </a:fld>
            <a:endParaRPr lang="en" dirty="0"/>
          </a:p>
        </p:txBody>
      </p:sp>
    </p:spTree>
    <p:extLst>
      <p:ext uri="{BB962C8B-B14F-4D97-AF65-F5344CB8AC3E}">
        <p14:creationId xmlns:p14="http://schemas.microsoft.com/office/powerpoint/2010/main" val="16942933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501"/>
        <p:cNvGrpSpPr/>
        <p:nvPr/>
      </p:nvGrpSpPr>
      <p:grpSpPr>
        <a:xfrm>
          <a:off x="0" y="0"/>
          <a:ext cx="0" cy="0"/>
          <a:chOff x="0" y="0"/>
          <a:chExt cx="0" cy="0"/>
        </a:xfrm>
      </p:grpSpPr>
      <p:sp>
        <p:nvSpPr>
          <p:cNvPr id="2502" name="Google Shape;2502;p50"/>
          <p:cNvSpPr/>
          <p:nvPr/>
        </p:nvSpPr>
        <p:spPr>
          <a:xfrm rot="5400000">
            <a:off x="3439012" y="-2162006"/>
            <a:ext cx="348578" cy="5786600"/>
          </a:xfrm>
          <a:custGeom>
            <a:avLst/>
            <a:gdLst/>
            <a:ahLst/>
            <a:cxnLst/>
            <a:rect l="l" t="t" r="r" b="b"/>
            <a:pathLst>
              <a:path w="4004" h="55503" extrusionOk="0">
                <a:moveTo>
                  <a:pt x="782" y="0"/>
                </a:moveTo>
                <a:cubicBezTo>
                  <a:pt x="602" y="0"/>
                  <a:pt x="544" y="164"/>
                  <a:pt x="501" y="510"/>
                </a:cubicBezTo>
                <a:cubicBezTo>
                  <a:pt x="168" y="2778"/>
                  <a:pt x="134" y="5080"/>
                  <a:pt x="68" y="7348"/>
                </a:cubicBezTo>
                <a:cubicBezTo>
                  <a:pt x="1" y="14920"/>
                  <a:pt x="34" y="22492"/>
                  <a:pt x="34" y="30031"/>
                </a:cubicBezTo>
                <a:cubicBezTo>
                  <a:pt x="1" y="34467"/>
                  <a:pt x="1" y="38870"/>
                  <a:pt x="34" y="43407"/>
                </a:cubicBezTo>
                <a:lnTo>
                  <a:pt x="34" y="53881"/>
                </a:lnTo>
                <a:cubicBezTo>
                  <a:pt x="34" y="54181"/>
                  <a:pt x="34" y="54515"/>
                  <a:pt x="401" y="54648"/>
                </a:cubicBezTo>
                <a:cubicBezTo>
                  <a:pt x="1402" y="54915"/>
                  <a:pt x="2403" y="55182"/>
                  <a:pt x="3403" y="55482"/>
                </a:cubicBezTo>
                <a:cubicBezTo>
                  <a:pt x="3457" y="55496"/>
                  <a:pt x="3506" y="55502"/>
                  <a:pt x="3551" y="55502"/>
                </a:cubicBezTo>
                <a:cubicBezTo>
                  <a:pt x="3732" y="55502"/>
                  <a:pt x="3844" y="55396"/>
                  <a:pt x="3870" y="55182"/>
                </a:cubicBezTo>
                <a:cubicBezTo>
                  <a:pt x="3904" y="54982"/>
                  <a:pt x="3904" y="54782"/>
                  <a:pt x="3904" y="54548"/>
                </a:cubicBezTo>
                <a:cubicBezTo>
                  <a:pt x="3870" y="40472"/>
                  <a:pt x="4004" y="26328"/>
                  <a:pt x="3837" y="12251"/>
                </a:cubicBezTo>
                <a:cubicBezTo>
                  <a:pt x="3804" y="8849"/>
                  <a:pt x="3737" y="5480"/>
                  <a:pt x="3537" y="2111"/>
                </a:cubicBezTo>
                <a:cubicBezTo>
                  <a:pt x="3503" y="1477"/>
                  <a:pt x="3337" y="1077"/>
                  <a:pt x="2703" y="843"/>
                </a:cubicBezTo>
                <a:cubicBezTo>
                  <a:pt x="2203" y="643"/>
                  <a:pt x="1702" y="343"/>
                  <a:pt x="1202" y="143"/>
                </a:cubicBezTo>
                <a:cubicBezTo>
                  <a:pt x="1014" y="49"/>
                  <a:pt x="880" y="0"/>
                  <a:pt x="7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0"/>
          <p:cNvSpPr/>
          <p:nvPr/>
        </p:nvSpPr>
        <p:spPr>
          <a:xfrm>
            <a:off x="1571115" y="1606098"/>
            <a:ext cx="873449" cy="810896"/>
          </a:xfrm>
          <a:custGeom>
            <a:avLst/>
            <a:gdLst/>
            <a:ahLst/>
            <a:cxnLst/>
            <a:rect l="l" t="t" r="r" b="b"/>
            <a:pathLst>
              <a:path w="20582" h="19108" extrusionOk="0">
                <a:moveTo>
                  <a:pt x="9996" y="1049"/>
                </a:moveTo>
                <a:cubicBezTo>
                  <a:pt x="11667" y="1049"/>
                  <a:pt x="13363" y="1540"/>
                  <a:pt x="14803" y="2457"/>
                </a:cubicBezTo>
                <a:lnTo>
                  <a:pt x="14803" y="2457"/>
                </a:lnTo>
                <a:cubicBezTo>
                  <a:pt x="14690" y="2528"/>
                  <a:pt x="14589" y="2603"/>
                  <a:pt x="14511" y="2660"/>
                </a:cubicBezTo>
                <a:cubicBezTo>
                  <a:pt x="14477" y="2693"/>
                  <a:pt x="13910" y="3193"/>
                  <a:pt x="14177" y="3260"/>
                </a:cubicBezTo>
                <a:cubicBezTo>
                  <a:pt x="15812" y="3660"/>
                  <a:pt x="17012" y="5095"/>
                  <a:pt x="17813" y="6496"/>
                </a:cubicBezTo>
                <a:cubicBezTo>
                  <a:pt x="18580" y="7863"/>
                  <a:pt x="19047" y="9331"/>
                  <a:pt x="18880" y="10932"/>
                </a:cubicBezTo>
                <a:cubicBezTo>
                  <a:pt x="18513" y="14301"/>
                  <a:pt x="16212" y="17303"/>
                  <a:pt x="12776" y="17937"/>
                </a:cubicBezTo>
                <a:cubicBezTo>
                  <a:pt x="12271" y="18031"/>
                  <a:pt x="11764" y="18077"/>
                  <a:pt x="11260" y="18077"/>
                </a:cubicBezTo>
                <a:cubicBezTo>
                  <a:pt x="8196" y="18077"/>
                  <a:pt x="5235" y="16393"/>
                  <a:pt x="3603" y="13701"/>
                </a:cubicBezTo>
                <a:cubicBezTo>
                  <a:pt x="1735" y="10599"/>
                  <a:pt x="1935" y="6462"/>
                  <a:pt x="4270" y="3627"/>
                </a:cubicBezTo>
                <a:cubicBezTo>
                  <a:pt x="5738" y="1862"/>
                  <a:pt x="7846" y="1049"/>
                  <a:pt x="9996" y="1049"/>
                </a:cubicBezTo>
                <a:close/>
                <a:moveTo>
                  <a:pt x="11195" y="1"/>
                </a:moveTo>
                <a:cubicBezTo>
                  <a:pt x="10978" y="1"/>
                  <a:pt x="10760" y="9"/>
                  <a:pt x="10541" y="24"/>
                </a:cubicBezTo>
                <a:cubicBezTo>
                  <a:pt x="8440" y="191"/>
                  <a:pt x="6438" y="1025"/>
                  <a:pt x="4770" y="2326"/>
                </a:cubicBezTo>
                <a:cubicBezTo>
                  <a:pt x="1535" y="4828"/>
                  <a:pt x="0" y="9097"/>
                  <a:pt x="1368" y="13000"/>
                </a:cubicBezTo>
                <a:cubicBezTo>
                  <a:pt x="2675" y="16727"/>
                  <a:pt x="6289" y="19108"/>
                  <a:pt x="10169" y="19108"/>
                </a:cubicBezTo>
                <a:cubicBezTo>
                  <a:pt x="10248" y="19108"/>
                  <a:pt x="10328" y="19107"/>
                  <a:pt x="10408" y="19105"/>
                </a:cubicBezTo>
                <a:cubicBezTo>
                  <a:pt x="14511" y="18938"/>
                  <a:pt x="18413" y="16102"/>
                  <a:pt x="19848" y="12300"/>
                </a:cubicBezTo>
                <a:cubicBezTo>
                  <a:pt x="20448" y="10599"/>
                  <a:pt x="20582" y="8797"/>
                  <a:pt x="19948" y="7096"/>
                </a:cubicBezTo>
                <a:cubicBezTo>
                  <a:pt x="19347" y="5361"/>
                  <a:pt x="18213" y="3694"/>
                  <a:pt x="16679" y="2760"/>
                </a:cubicBezTo>
                <a:cubicBezTo>
                  <a:pt x="16610" y="2720"/>
                  <a:pt x="16543" y="2681"/>
                  <a:pt x="16476" y="2645"/>
                </a:cubicBezTo>
                <a:lnTo>
                  <a:pt x="16476" y="2645"/>
                </a:lnTo>
                <a:cubicBezTo>
                  <a:pt x="16820" y="2393"/>
                  <a:pt x="17095" y="2092"/>
                  <a:pt x="17012" y="2026"/>
                </a:cubicBezTo>
                <a:cubicBezTo>
                  <a:pt x="15349" y="726"/>
                  <a:pt x="13303" y="1"/>
                  <a:pt x="111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0"/>
          <p:cNvSpPr/>
          <p:nvPr/>
        </p:nvSpPr>
        <p:spPr>
          <a:xfrm>
            <a:off x="4113020" y="1577721"/>
            <a:ext cx="873449" cy="810896"/>
          </a:xfrm>
          <a:custGeom>
            <a:avLst/>
            <a:gdLst/>
            <a:ahLst/>
            <a:cxnLst/>
            <a:rect l="l" t="t" r="r" b="b"/>
            <a:pathLst>
              <a:path w="20582" h="19108" extrusionOk="0">
                <a:moveTo>
                  <a:pt x="9996" y="1049"/>
                </a:moveTo>
                <a:cubicBezTo>
                  <a:pt x="11667" y="1049"/>
                  <a:pt x="13363" y="1540"/>
                  <a:pt x="14803" y="2457"/>
                </a:cubicBezTo>
                <a:lnTo>
                  <a:pt x="14803" y="2457"/>
                </a:lnTo>
                <a:cubicBezTo>
                  <a:pt x="14690" y="2528"/>
                  <a:pt x="14589" y="2603"/>
                  <a:pt x="14511" y="2660"/>
                </a:cubicBezTo>
                <a:cubicBezTo>
                  <a:pt x="14477" y="2693"/>
                  <a:pt x="13910" y="3193"/>
                  <a:pt x="14177" y="3260"/>
                </a:cubicBezTo>
                <a:cubicBezTo>
                  <a:pt x="15812" y="3660"/>
                  <a:pt x="17012" y="5095"/>
                  <a:pt x="17813" y="6496"/>
                </a:cubicBezTo>
                <a:cubicBezTo>
                  <a:pt x="18580" y="7863"/>
                  <a:pt x="19047" y="9331"/>
                  <a:pt x="18880" y="10932"/>
                </a:cubicBezTo>
                <a:cubicBezTo>
                  <a:pt x="18513" y="14301"/>
                  <a:pt x="16212" y="17303"/>
                  <a:pt x="12776" y="17937"/>
                </a:cubicBezTo>
                <a:cubicBezTo>
                  <a:pt x="12271" y="18031"/>
                  <a:pt x="11764" y="18077"/>
                  <a:pt x="11260" y="18077"/>
                </a:cubicBezTo>
                <a:cubicBezTo>
                  <a:pt x="8196" y="18077"/>
                  <a:pt x="5235" y="16393"/>
                  <a:pt x="3603" y="13701"/>
                </a:cubicBezTo>
                <a:cubicBezTo>
                  <a:pt x="1735" y="10599"/>
                  <a:pt x="1935" y="6462"/>
                  <a:pt x="4270" y="3627"/>
                </a:cubicBezTo>
                <a:cubicBezTo>
                  <a:pt x="5738" y="1862"/>
                  <a:pt x="7846" y="1049"/>
                  <a:pt x="9996" y="1049"/>
                </a:cubicBezTo>
                <a:close/>
                <a:moveTo>
                  <a:pt x="11195" y="1"/>
                </a:moveTo>
                <a:cubicBezTo>
                  <a:pt x="10978" y="1"/>
                  <a:pt x="10760" y="9"/>
                  <a:pt x="10541" y="24"/>
                </a:cubicBezTo>
                <a:cubicBezTo>
                  <a:pt x="8440" y="191"/>
                  <a:pt x="6438" y="1025"/>
                  <a:pt x="4770" y="2326"/>
                </a:cubicBezTo>
                <a:cubicBezTo>
                  <a:pt x="1535" y="4828"/>
                  <a:pt x="0" y="9097"/>
                  <a:pt x="1368" y="13000"/>
                </a:cubicBezTo>
                <a:cubicBezTo>
                  <a:pt x="2675" y="16727"/>
                  <a:pt x="6289" y="19108"/>
                  <a:pt x="10169" y="19108"/>
                </a:cubicBezTo>
                <a:cubicBezTo>
                  <a:pt x="10248" y="19108"/>
                  <a:pt x="10328" y="19107"/>
                  <a:pt x="10408" y="19105"/>
                </a:cubicBezTo>
                <a:cubicBezTo>
                  <a:pt x="14511" y="18938"/>
                  <a:pt x="18413" y="16102"/>
                  <a:pt x="19848" y="12300"/>
                </a:cubicBezTo>
                <a:cubicBezTo>
                  <a:pt x="20448" y="10599"/>
                  <a:pt x="20582" y="8797"/>
                  <a:pt x="19948" y="7096"/>
                </a:cubicBezTo>
                <a:cubicBezTo>
                  <a:pt x="19347" y="5361"/>
                  <a:pt x="18213" y="3694"/>
                  <a:pt x="16679" y="2760"/>
                </a:cubicBezTo>
                <a:cubicBezTo>
                  <a:pt x="16610" y="2720"/>
                  <a:pt x="16543" y="2681"/>
                  <a:pt x="16476" y="2645"/>
                </a:cubicBezTo>
                <a:lnTo>
                  <a:pt x="16476" y="2645"/>
                </a:lnTo>
                <a:cubicBezTo>
                  <a:pt x="16820" y="2393"/>
                  <a:pt x="17095" y="2092"/>
                  <a:pt x="17012" y="2026"/>
                </a:cubicBezTo>
                <a:cubicBezTo>
                  <a:pt x="15349" y="726"/>
                  <a:pt x="13303" y="1"/>
                  <a:pt x="111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0"/>
          <p:cNvSpPr/>
          <p:nvPr/>
        </p:nvSpPr>
        <p:spPr>
          <a:xfrm>
            <a:off x="6799601" y="1564666"/>
            <a:ext cx="873449" cy="810896"/>
          </a:xfrm>
          <a:custGeom>
            <a:avLst/>
            <a:gdLst/>
            <a:ahLst/>
            <a:cxnLst/>
            <a:rect l="l" t="t" r="r" b="b"/>
            <a:pathLst>
              <a:path w="20582" h="19108" extrusionOk="0">
                <a:moveTo>
                  <a:pt x="9996" y="1049"/>
                </a:moveTo>
                <a:cubicBezTo>
                  <a:pt x="11667" y="1049"/>
                  <a:pt x="13363" y="1540"/>
                  <a:pt x="14803" y="2457"/>
                </a:cubicBezTo>
                <a:lnTo>
                  <a:pt x="14803" y="2457"/>
                </a:lnTo>
                <a:cubicBezTo>
                  <a:pt x="14690" y="2528"/>
                  <a:pt x="14589" y="2603"/>
                  <a:pt x="14511" y="2660"/>
                </a:cubicBezTo>
                <a:cubicBezTo>
                  <a:pt x="14477" y="2693"/>
                  <a:pt x="13910" y="3193"/>
                  <a:pt x="14177" y="3260"/>
                </a:cubicBezTo>
                <a:cubicBezTo>
                  <a:pt x="15812" y="3660"/>
                  <a:pt x="17012" y="5095"/>
                  <a:pt x="17813" y="6496"/>
                </a:cubicBezTo>
                <a:cubicBezTo>
                  <a:pt x="18580" y="7863"/>
                  <a:pt x="19047" y="9331"/>
                  <a:pt x="18880" y="10932"/>
                </a:cubicBezTo>
                <a:cubicBezTo>
                  <a:pt x="18513" y="14301"/>
                  <a:pt x="16212" y="17303"/>
                  <a:pt x="12776" y="17937"/>
                </a:cubicBezTo>
                <a:cubicBezTo>
                  <a:pt x="12271" y="18031"/>
                  <a:pt x="11764" y="18077"/>
                  <a:pt x="11260" y="18077"/>
                </a:cubicBezTo>
                <a:cubicBezTo>
                  <a:pt x="8196" y="18077"/>
                  <a:pt x="5235" y="16393"/>
                  <a:pt x="3603" y="13701"/>
                </a:cubicBezTo>
                <a:cubicBezTo>
                  <a:pt x="1735" y="10599"/>
                  <a:pt x="1935" y="6462"/>
                  <a:pt x="4270" y="3627"/>
                </a:cubicBezTo>
                <a:cubicBezTo>
                  <a:pt x="5738" y="1862"/>
                  <a:pt x="7846" y="1049"/>
                  <a:pt x="9996" y="1049"/>
                </a:cubicBezTo>
                <a:close/>
                <a:moveTo>
                  <a:pt x="11195" y="1"/>
                </a:moveTo>
                <a:cubicBezTo>
                  <a:pt x="10978" y="1"/>
                  <a:pt x="10760" y="9"/>
                  <a:pt x="10541" y="24"/>
                </a:cubicBezTo>
                <a:cubicBezTo>
                  <a:pt x="8440" y="191"/>
                  <a:pt x="6438" y="1025"/>
                  <a:pt x="4770" y="2326"/>
                </a:cubicBezTo>
                <a:cubicBezTo>
                  <a:pt x="1535" y="4828"/>
                  <a:pt x="0" y="9097"/>
                  <a:pt x="1368" y="13000"/>
                </a:cubicBezTo>
                <a:cubicBezTo>
                  <a:pt x="2675" y="16727"/>
                  <a:pt x="6289" y="19108"/>
                  <a:pt x="10169" y="19108"/>
                </a:cubicBezTo>
                <a:cubicBezTo>
                  <a:pt x="10248" y="19108"/>
                  <a:pt x="10328" y="19107"/>
                  <a:pt x="10408" y="19105"/>
                </a:cubicBezTo>
                <a:cubicBezTo>
                  <a:pt x="14511" y="18938"/>
                  <a:pt x="18413" y="16102"/>
                  <a:pt x="19848" y="12300"/>
                </a:cubicBezTo>
                <a:cubicBezTo>
                  <a:pt x="20448" y="10599"/>
                  <a:pt x="20582" y="8797"/>
                  <a:pt x="19948" y="7096"/>
                </a:cubicBezTo>
                <a:cubicBezTo>
                  <a:pt x="19347" y="5361"/>
                  <a:pt x="18213" y="3694"/>
                  <a:pt x="16679" y="2760"/>
                </a:cubicBezTo>
                <a:cubicBezTo>
                  <a:pt x="16610" y="2720"/>
                  <a:pt x="16543" y="2681"/>
                  <a:pt x="16476" y="2645"/>
                </a:cubicBezTo>
                <a:lnTo>
                  <a:pt x="16476" y="2645"/>
                </a:lnTo>
                <a:cubicBezTo>
                  <a:pt x="16820" y="2393"/>
                  <a:pt x="17095" y="2092"/>
                  <a:pt x="17012" y="2026"/>
                </a:cubicBezTo>
                <a:cubicBezTo>
                  <a:pt x="15349" y="726"/>
                  <a:pt x="13303" y="1"/>
                  <a:pt x="111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0"/>
          <p:cNvSpPr txBox="1">
            <a:spLocks noGrp="1"/>
          </p:cNvSpPr>
          <p:nvPr>
            <p:ph type="subTitle" idx="1"/>
          </p:nvPr>
        </p:nvSpPr>
        <p:spPr>
          <a:xfrm>
            <a:off x="305016" y="2662461"/>
            <a:ext cx="3075836" cy="531752"/>
          </a:xfrm>
          <a:prstGeom prst="rect">
            <a:avLst/>
          </a:prstGeom>
        </p:spPr>
        <p:txBody>
          <a:bodyPr spcFirstLastPara="1" wrap="square" lIns="91425" tIns="91425" rIns="91425" bIns="91425" anchor="b" anchorCtr="0">
            <a:noAutofit/>
          </a:bodyPr>
          <a:lstStyle/>
          <a:p>
            <a:r>
              <a:rPr lang="en-US" sz="1800" dirty="0"/>
              <a:t>Improving handwriting skills  </a:t>
            </a:r>
          </a:p>
        </p:txBody>
      </p:sp>
      <p:sp>
        <p:nvSpPr>
          <p:cNvPr id="2507" name="Google Shape;2507;p50"/>
          <p:cNvSpPr txBox="1">
            <a:spLocks noGrp="1"/>
          </p:cNvSpPr>
          <p:nvPr>
            <p:ph type="subTitle" idx="5"/>
          </p:nvPr>
        </p:nvSpPr>
        <p:spPr>
          <a:xfrm>
            <a:off x="3366128" y="2753462"/>
            <a:ext cx="23364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800" dirty="0"/>
              <a:t>Interactive system </a:t>
            </a:r>
            <a:endParaRPr sz="1800" dirty="0"/>
          </a:p>
        </p:txBody>
      </p:sp>
      <p:sp>
        <p:nvSpPr>
          <p:cNvPr id="2508" name="Google Shape;2508;p50"/>
          <p:cNvSpPr txBox="1">
            <a:spLocks noGrp="1"/>
          </p:cNvSpPr>
          <p:nvPr>
            <p:ph type="subTitle" idx="6"/>
          </p:nvPr>
        </p:nvSpPr>
        <p:spPr>
          <a:xfrm>
            <a:off x="6067487" y="2568372"/>
            <a:ext cx="2336400" cy="484800"/>
          </a:xfrm>
          <a:prstGeom prst="rect">
            <a:avLst/>
          </a:prstGeom>
        </p:spPr>
        <p:txBody>
          <a:bodyPr spcFirstLastPara="1" wrap="square" lIns="91425" tIns="91425" rIns="91425" bIns="91425" anchor="b" anchorCtr="0">
            <a:noAutofit/>
          </a:bodyPr>
          <a:lstStyle/>
          <a:p>
            <a:pPr marL="0" indent="0"/>
            <a:r>
              <a:rPr lang="en-US" sz="1800" dirty="0"/>
              <a:t>User experience</a:t>
            </a:r>
            <a:endParaRPr sz="1800" dirty="0"/>
          </a:p>
        </p:txBody>
      </p:sp>
      <p:sp>
        <p:nvSpPr>
          <p:cNvPr id="2509" name="Google Shape;2509;p50"/>
          <p:cNvSpPr txBox="1">
            <a:spLocks noGrp="1"/>
          </p:cNvSpPr>
          <p:nvPr>
            <p:ph type="title"/>
          </p:nvPr>
        </p:nvSpPr>
        <p:spPr>
          <a:xfrm>
            <a:off x="720000" y="407857"/>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Expected Achievement's </a:t>
            </a:r>
          </a:p>
        </p:txBody>
      </p:sp>
      <p:sp>
        <p:nvSpPr>
          <p:cNvPr id="2510" name="Google Shape;2510;p50"/>
          <p:cNvSpPr txBox="1">
            <a:spLocks noGrp="1"/>
          </p:cNvSpPr>
          <p:nvPr>
            <p:ph type="subTitle" idx="2"/>
          </p:nvPr>
        </p:nvSpPr>
        <p:spPr>
          <a:xfrm>
            <a:off x="839640" y="3134660"/>
            <a:ext cx="2336400" cy="96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This may involve providing feedback and guidance on proper handwriting</a:t>
            </a:r>
            <a:r>
              <a:rPr lang="en-US" sz="1800" dirty="0">
                <a:effectLst/>
                <a:latin typeface="Arial" panose="020B0604020202020204" pitchFamily="34" charset="0"/>
                <a:ea typeface="Calibri" panose="020F0502020204030204" pitchFamily="34" charset="0"/>
              </a:rPr>
              <a:t>.</a:t>
            </a:r>
            <a:endParaRPr dirty="0"/>
          </a:p>
        </p:txBody>
      </p:sp>
      <p:sp>
        <p:nvSpPr>
          <p:cNvPr id="2511" name="Google Shape;2511;p50"/>
          <p:cNvSpPr txBox="1">
            <a:spLocks noGrp="1"/>
          </p:cNvSpPr>
          <p:nvPr>
            <p:ph type="subTitle" idx="3"/>
          </p:nvPr>
        </p:nvSpPr>
        <p:spPr>
          <a:xfrm>
            <a:off x="3427295" y="3204790"/>
            <a:ext cx="2336400" cy="966900"/>
          </a:xfrm>
          <a:prstGeom prst="rect">
            <a:avLst/>
          </a:prstGeom>
        </p:spPr>
        <p:txBody>
          <a:bodyPr spcFirstLastPara="1" wrap="square" lIns="91425" tIns="91425" rIns="91425" bIns="91425" anchor="t" anchorCtr="0">
            <a:noAutofit/>
          </a:bodyPr>
          <a:lstStyle/>
          <a:p>
            <a:pPr marL="0" indent="0"/>
            <a:r>
              <a:rPr lang="en-US" dirty="0"/>
              <a:t>ability to adapt to the specific needs of each user</a:t>
            </a:r>
            <a:endParaRPr dirty="0"/>
          </a:p>
        </p:txBody>
      </p:sp>
      <p:sp>
        <p:nvSpPr>
          <p:cNvPr id="2512" name="Google Shape;2512;p50"/>
          <p:cNvSpPr txBox="1">
            <a:spLocks noGrp="1"/>
          </p:cNvSpPr>
          <p:nvPr>
            <p:ph type="subTitle" idx="4"/>
          </p:nvPr>
        </p:nvSpPr>
        <p:spPr>
          <a:xfrm>
            <a:off x="6087600" y="2979794"/>
            <a:ext cx="2336400" cy="96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Providing users with a seamless and intuitive interface for entering and interacting with handwritten text and symbols</a:t>
            </a:r>
            <a:endParaRPr dirty="0"/>
          </a:p>
        </p:txBody>
      </p:sp>
      <p:grpSp>
        <p:nvGrpSpPr>
          <p:cNvPr id="2513" name="Google Shape;2513;p50"/>
          <p:cNvGrpSpPr/>
          <p:nvPr/>
        </p:nvGrpSpPr>
        <p:grpSpPr>
          <a:xfrm>
            <a:off x="7034589" y="1843195"/>
            <a:ext cx="403471" cy="399246"/>
            <a:chOff x="3907619" y="1410602"/>
            <a:chExt cx="486637" cy="481541"/>
          </a:xfrm>
        </p:grpSpPr>
        <p:sp>
          <p:nvSpPr>
            <p:cNvPr id="2514" name="Google Shape;2514;p50"/>
            <p:cNvSpPr/>
            <p:nvPr/>
          </p:nvSpPr>
          <p:spPr>
            <a:xfrm>
              <a:off x="4014050" y="1651912"/>
              <a:ext cx="136119" cy="133261"/>
            </a:xfrm>
            <a:custGeom>
              <a:avLst/>
              <a:gdLst/>
              <a:ahLst/>
              <a:cxnLst/>
              <a:rect l="l" t="t" r="r" b="b"/>
              <a:pathLst>
                <a:path w="5048" h="4942" extrusionOk="0">
                  <a:moveTo>
                    <a:pt x="1176" y="1"/>
                  </a:moveTo>
                  <a:lnTo>
                    <a:pt x="418" y="336"/>
                  </a:lnTo>
                  <a:cubicBezTo>
                    <a:pt x="82" y="484"/>
                    <a:pt x="0" y="924"/>
                    <a:pt x="260" y="1184"/>
                  </a:cubicBezTo>
                  <a:lnTo>
                    <a:pt x="3864" y="4788"/>
                  </a:lnTo>
                  <a:cubicBezTo>
                    <a:pt x="3969" y="4893"/>
                    <a:pt x="4102" y="4942"/>
                    <a:pt x="4233" y="4942"/>
                  </a:cubicBezTo>
                  <a:cubicBezTo>
                    <a:pt x="4430" y="4942"/>
                    <a:pt x="4624" y="4831"/>
                    <a:pt x="4713" y="4630"/>
                  </a:cubicBezTo>
                  <a:lnTo>
                    <a:pt x="5048" y="3873"/>
                  </a:lnTo>
                  <a:lnTo>
                    <a:pt x="11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0"/>
            <p:cNvSpPr/>
            <p:nvPr/>
          </p:nvSpPr>
          <p:spPr>
            <a:xfrm>
              <a:off x="4215694" y="1646627"/>
              <a:ext cx="135391" cy="162356"/>
            </a:xfrm>
            <a:custGeom>
              <a:avLst/>
              <a:gdLst/>
              <a:ahLst/>
              <a:cxnLst/>
              <a:rect l="l" t="t" r="r" b="b"/>
              <a:pathLst>
                <a:path w="5021" h="6021" extrusionOk="0">
                  <a:moveTo>
                    <a:pt x="5020" y="1"/>
                  </a:moveTo>
                  <a:cubicBezTo>
                    <a:pt x="4876" y="148"/>
                    <a:pt x="25" y="4995"/>
                    <a:pt x="1" y="5020"/>
                  </a:cubicBezTo>
                  <a:lnTo>
                    <a:pt x="849" y="5867"/>
                  </a:lnTo>
                  <a:cubicBezTo>
                    <a:pt x="951" y="5970"/>
                    <a:pt x="1085" y="6021"/>
                    <a:pt x="1218" y="6021"/>
                  </a:cubicBezTo>
                  <a:cubicBezTo>
                    <a:pt x="1352" y="6021"/>
                    <a:pt x="1486" y="5970"/>
                    <a:pt x="1588" y="5867"/>
                  </a:cubicBezTo>
                  <a:cubicBezTo>
                    <a:pt x="2527" y="4929"/>
                    <a:pt x="2943" y="4563"/>
                    <a:pt x="3584" y="3651"/>
                  </a:cubicBezTo>
                  <a:cubicBezTo>
                    <a:pt x="4342" y="2570"/>
                    <a:pt x="4833" y="1312"/>
                    <a:pt x="50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0"/>
            <p:cNvSpPr/>
            <p:nvPr/>
          </p:nvSpPr>
          <p:spPr>
            <a:xfrm>
              <a:off x="3991723" y="1451050"/>
              <a:ext cx="163731" cy="135337"/>
            </a:xfrm>
            <a:custGeom>
              <a:avLst/>
              <a:gdLst/>
              <a:ahLst/>
              <a:cxnLst/>
              <a:rect l="l" t="t" r="r" b="b"/>
              <a:pathLst>
                <a:path w="6072" h="5019" extrusionOk="0">
                  <a:moveTo>
                    <a:pt x="6072" y="0"/>
                  </a:moveTo>
                  <a:lnTo>
                    <a:pt x="6072" y="0"/>
                  </a:lnTo>
                  <a:cubicBezTo>
                    <a:pt x="4761" y="188"/>
                    <a:pt x="3502" y="679"/>
                    <a:pt x="2422" y="1436"/>
                  </a:cubicBezTo>
                  <a:cubicBezTo>
                    <a:pt x="1509" y="2077"/>
                    <a:pt x="1144" y="2493"/>
                    <a:pt x="205" y="3431"/>
                  </a:cubicBezTo>
                  <a:cubicBezTo>
                    <a:pt x="0" y="3635"/>
                    <a:pt x="0" y="3966"/>
                    <a:pt x="205" y="4171"/>
                  </a:cubicBezTo>
                  <a:lnTo>
                    <a:pt x="1052" y="5018"/>
                  </a:lnTo>
                  <a:cubicBezTo>
                    <a:pt x="1176" y="4896"/>
                    <a:pt x="5994" y="76"/>
                    <a:pt x="6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0"/>
            <p:cNvSpPr/>
            <p:nvPr/>
          </p:nvSpPr>
          <p:spPr>
            <a:xfrm>
              <a:off x="4241554" y="1518489"/>
              <a:ext cx="44007" cy="40043"/>
            </a:xfrm>
            <a:custGeom>
              <a:avLst/>
              <a:gdLst/>
              <a:ahLst/>
              <a:cxnLst/>
              <a:rect l="l" t="t" r="r" b="b"/>
              <a:pathLst>
                <a:path w="1632" h="1485" extrusionOk="0">
                  <a:moveTo>
                    <a:pt x="816" y="1"/>
                  </a:moveTo>
                  <a:cubicBezTo>
                    <a:pt x="626" y="1"/>
                    <a:pt x="436" y="73"/>
                    <a:pt x="291" y="218"/>
                  </a:cubicBezTo>
                  <a:cubicBezTo>
                    <a:pt x="1" y="507"/>
                    <a:pt x="1" y="978"/>
                    <a:pt x="291" y="1268"/>
                  </a:cubicBezTo>
                  <a:cubicBezTo>
                    <a:pt x="436" y="1412"/>
                    <a:pt x="626" y="1485"/>
                    <a:pt x="816" y="1485"/>
                  </a:cubicBezTo>
                  <a:cubicBezTo>
                    <a:pt x="1006" y="1485"/>
                    <a:pt x="1196" y="1412"/>
                    <a:pt x="1341" y="1268"/>
                  </a:cubicBezTo>
                  <a:cubicBezTo>
                    <a:pt x="1631" y="978"/>
                    <a:pt x="1631" y="507"/>
                    <a:pt x="1341" y="218"/>
                  </a:cubicBezTo>
                  <a:cubicBezTo>
                    <a:pt x="1196" y="73"/>
                    <a:pt x="1006" y="1"/>
                    <a:pt x="8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0"/>
            <p:cNvSpPr/>
            <p:nvPr/>
          </p:nvSpPr>
          <p:spPr>
            <a:xfrm>
              <a:off x="4040044" y="1410602"/>
              <a:ext cx="354212" cy="351462"/>
            </a:xfrm>
            <a:custGeom>
              <a:avLst/>
              <a:gdLst/>
              <a:ahLst/>
              <a:cxnLst/>
              <a:rect l="l" t="t" r="r" b="b"/>
              <a:pathLst>
                <a:path w="13136" h="13034" extrusionOk="0">
                  <a:moveTo>
                    <a:pt x="8291" y="2954"/>
                  </a:moveTo>
                  <a:cubicBezTo>
                    <a:pt x="9277" y="2954"/>
                    <a:pt x="10080" y="3756"/>
                    <a:pt x="10080" y="4744"/>
                  </a:cubicBezTo>
                  <a:cubicBezTo>
                    <a:pt x="10080" y="5729"/>
                    <a:pt x="9277" y="6532"/>
                    <a:pt x="8291" y="6532"/>
                  </a:cubicBezTo>
                  <a:cubicBezTo>
                    <a:pt x="7303" y="6532"/>
                    <a:pt x="6503" y="5727"/>
                    <a:pt x="6503" y="4742"/>
                  </a:cubicBezTo>
                  <a:cubicBezTo>
                    <a:pt x="6501" y="3756"/>
                    <a:pt x="7305" y="2954"/>
                    <a:pt x="8291" y="2954"/>
                  </a:cubicBezTo>
                  <a:close/>
                  <a:moveTo>
                    <a:pt x="10420" y="1"/>
                  </a:moveTo>
                  <a:cubicBezTo>
                    <a:pt x="9664" y="1"/>
                    <a:pt x="8902" y="118"/>
                    <a:pt x="8164" y="351"/>
                  </a:cubicBezTo>
                  <a:cubicBezTo>
                    <a:pt x="6962" y="731"/>
                    <a:pt x="5849" y="1410"/>
                    <a:pt x="4945" y="2313"/>
                  </a:cubicBezTo>
                  <a:lnTo>
                    <a:pt x="0" y="7258"/>
                  </a:lnTo>
                  <a:lnTo>
                    <a:pt x="5775" y="13033"/>
                  </a:lnTo>
                  <a:lnTo>
                    <a:pt x="10720" y="8089"/>
                  </a:lnTo>
                  <a:cubicBezTo>
                    <a:pt x="11625" y="7185"/>
                    <a:pt x="12304" y="6072"/>
                    <a:pt x="12682" y="4871"/>
                  </a:cubicBezTo>
                  <a:cubicBezTo>
                    <a:pt x="13063" y="3664"/>
                    <a:pt x="13135" y="2392"/>
                    <a:pt x="12890" y="1190"/>
                  </a:cubicBezTo>
                  <a:cubicBezTo>
                    <a:pt x="12817" y="829"/>
                    <a:pt x="12746" y="615"/>
                    <a:pt x="12737" y="591"/>
                  </a:cubicBezTo>
                  <a:cubicBezTo>
                    <a:pt x="12691" y="452"/>
                    <a:pt x="12582" y="343"/>
                    <a:pt x="12442" y="296"/>
                  </a:cubicBezTo>
                  <a:cubicBezTo>
                    <a:pt x="12419" y="288"/>
                    <a:pt x="12204" y="217"/>
                    <a:pt x="11843" y="143"/>
                  </a:cubicBezTo>
                  <a:cubicBezTo>
                    <a:pt x="11377" y="48"/>
                    <a:pt x="10900" y="1"/>
                    <a:pt x="104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0"/>
            <p:cNvSpPr/>
            <p:nvPr/>
          </p:nvSpPr>
          <p:spPr>
            <a:xfrm>
              <a:off x="3965162" y="1758747"/>
              <a:ext cx="79574" cy="76823"/>
            </a:xfrm>
            <a:custGeom>
              <a:avLst/>
              <a:gdLst/>
              <a:ahLst/>
              <a:cxnLst/>
              <a:rect l="l" t="t" r="r" b="b"/>
              <a:pathLst>
                <a:path w="2951" h="2849" extrusionOk="0">
                  <a:moveTo>
                    <a:pt x="2377" y="1"/>
                  </a:moveTo>
                  <a:cubicBezTo>
                    <a:pt x="2243" y="1"/>
                    <a:pt x="2109" y="52"/>
                    <a:pt x="2007" y="154"/>
                  </a:cubicBezTo>
                  <a:lnTo>
                    <a:pt x="204" y="1956"/>
                  </a:lnTo>
                  <a:cubicBezTo>
                    <a:pt x="0" y="2160"/>
                    <a:pt x="0" y="2491"/>
                    <a:pt x="204" y="2695"/>
                  </a:cubicBezTo>
                  <a:cubicBezTo>
                    <a:pt x="306" y="2798"/>
                    <a:pt x="440" y="2849"/>
                    <a:pt x="574" y="2849"/>
                  </a:cubicBezTo>
                  <a:cubicBezTo>
                    <a:pt x="708" y="2849"/>
                    <a:pt x="842" y="2798"/>
                    <a:pt x="945" y="2695"/>
                  </a:cubicBezTo>
                  <a:lnTo>
                    <a:pt x="2746" y="894"/>
                  </a:lnTo>
                  <a:cubicBezTo>
                    <a:pt x="2951" y="689"/>
                    <a:pt x="2950" y="357"/>
                    <a:pt x="2746" y="154"/>
                  </a:cubicBezTo>
                  <a:cubicBezTo>
                    <a:pt x="2644" y="52"/>
                    <a:pt x="2510" y="1"/>
                    <a:pt x="23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0"/>
            <p:cNvSpPr/>
            <p:nvPr/>
          </p:nvSpPr>
          <p:spPr>
            <a:xfrm>
              <a:off x="3907619" y="1699613"/>
              <a:ext cx="91357" cy="63853"/>
            </a:xfrm>
            <a:custGeom>
              <a:avLst/>
              <a:gdLst/>
              <a:ahLst/>
              <a:cxnLst/>
              <a:rect l="l" t="t" r="r" b="b"/>
              <a:pathLst>
                <a:path w="3388" h="2368" extrusionOk="0">
                  <a:moveTo>
                    <a:pt x="2790" y="0"/>
                  </a:moveTo>
                  <a:cubicBezTo>
                    <a:pt x="2698" y="0"/>
                    <a:pt x="2604" y="25"/>
                    <a:pt x="2519" y="76"/>
                  </a:cubicBezTo>
                  <a:lnTo>
                    <a:pt x="340" y="1398"/>
                  </a:lnTo>
                  <a:cubicBezTo>
                    <a:pt x="50" y="1573"/>
                    <a:pt x="1" y="1975"/>
                    <a:pt x="241" y="2215"/>
                  </a:cubicBezTo>
                  <a:cubicBezTo>
                    <a:pt x="340" y="2314"/>
                    <a:pt x="474" y="2368"/>
                    <a:pt x="611" y="2368"/>
                  </a:cubicBezTo>
                  <a:cubicBezTo>
                    <a:pt x="704" y="2368"/>
                    <a:pt x="798" y="2343"/>
                    <a:pt x="883" y="2292"/>
                  </a:cubicBezTo>
                  <a:lnTo>
                    <a:pt x="3062" y="971"/>
                  </a:lnTo>
                  <a:cubicBezTo>
                    <a:pt x="3309" y="821"/>
                    <a:pt x="3387" y="500"/>
                    <a:pt x="3238" y="253"/>
                  </a:cubicBezTo>
                  <a:cubicBezTo>
                    <a:pt x="3140" y="90"/>
                    <a:pt x="2967" y="0"/>
                    <a:pt x="27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0"/>
            <p:cNvSpPr/>
            <p:nvPr/>
          </p:nvSpPr>
          <p:spPr>
            <a:xfrm>
              <a:off x="4036620" y="1805100"/>
              <a:ext cx="67871" cy="87043"/>
            </a:xfrm>
            <a:custGeom>
              <a:avLst/>
              <a:gdLst/>
              <a:ahLst/>
              <a:cxnLst/>
              <a:rect l="l" t="t" r="r" b="b"/>
              <a:pathLst>
                <a:path w="2517" h="3228" extrusionOk="0">
                  <a:moveTo>
                    <a:pt x="1920" y="1"/>
                  </a:moveTo>
                  <a:cubicBezTo>
                    <a:pt x="1743" y="1"/>
                    <a:pt x="1570" y="91"/>
                    <a:pt x="1472" y="253"/>
                  </a:cubicBezTo>
                  <a:lnTo>
                    <a:pt x="150" y="2433"/>
                  </a:lnTo>
                  <a:cubicBezTo>
                    <a:pt x="1" y="2679"/>
                    <a:pt x="79" y="3001"/>
                    <a:pt x="327" y="3152"/>
                  </a:cubicBezTo>
                  <a:cubicBezTo>
                    <a:pt x="411" y="3203"/>
                    <a:pt x="505" y="3227"/>
                    <a:pt x="597" y="3227"/>
                  </a:cubicBezTo>
                  <a:cubicBezTo>
                    <a:pt x="774" y="3227"/>
                    <a:pt x="947" y="3137"/>
                    <a:pt x="1046" y="2975"/>
                  </a:cubicBezTo>
                  <a:lnTo>
                    <a:pt x="2366" y="795"/>
                  </a:lnTo>
                  <a:cubicBezTo>
                    <a:pt x="2517" y="548"/>
                    <a:pt x="2437" y="227"/>
                    <a:pt x="2190" y="76"/>
                  </a:cubicBezTo>
                  <a:cubicBezTo>
                    <a:pt x="2105" y="25"/>
                    <a:pt x="2012" y="1"/>
                    <a:pt x="1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2" name="Google Shape;2522;p50"/>
          <p:cNvGrpSpPr/>
          <p:nvPr/>
        </p:nvGrpSpPr>
        <p:grpSpPr>
          <a:xfrm>
            <a:off x="4352902" y="1812929"/>
            <a:ext cx="399246" cy="399201"/>
            <a:chOff x="3151655" y="1410629"/>
            <a:chExt cx="481541" cy="481487"/>
          </a:xfrm>
        </p:grpSpPr>
        <p:sp>
          <p:nvSpPr>
            <p:cNvPr id="2523" name="Google Shape;2523;p50"/>
            <p:cNvSpPr/>
            <p:nvPr/>
          </p:nvSpPr>
          <p:spPr>
            <a:xfrm>
              <a:off x="3151655" y="1410629"/>
              <a:ext cx="481541" cy="239557"/>
            </a:xfrm>
            <a:custGeom>
              <a:avLst/>
              <a:gdLst/>
              <a:ahLst/>
              <a:cxnLst/>
              <a:rect l="l" t="t" r="r" b="b"/>
              <a:pathLst>
                <a:path w="17858" h="8884" extrusionOk="0">
                  <a:moveTo>
                    <a:pt x="10916" y="1923"/>
                  </a:moveTo>
                  <a:cubicBezTo>
                    <a:pt x="11205" y="1923"/>
                    <a:pt x="11439" y="2158"/>
                    <a:pt x="11439" y="2447"/>
                  </a:cubicBezTo>
                  <a:cubicBezTo>
                    <a:pt x="11439" y="2735"/>
                    <a:pt x="11205" y="2970"/>
                    <a:pt x="10916" y="2970"/>
                  </a:cubicBezTo>
                  <a:lnTo>
                    <a:pt x="2617" y="2970"/>
                  </a:lnTo>
                  <a:cubicBezTo>
                    <a:pt x="2328" y="2970"/>
                    <a:pt x="2094" y="2735"/>
                    <a:pt x="2094" y="2447"/>
                  </a:cubicBezTo>
                  <a:cubicBezTo>
                    <a:pt x="2094" y="2158"/>
                    <a:pt x="2328" y="1923"/>
                    <a:pt x="2617" y="1923"/>
                  </a:cubicBezTo>
                  <a:close/>
                  <a:moveTo>
                    <a:pt x="15241" y="1923"/>
                  </a:moveTo>
                  <a:cubicBezTo>
                    <a:pt x="15530" y="1923"/>
                    <a:pt x="15764" y="2158"/>
                    <a:pt x="15764" y="2447"/>
                  </a:cubicBezTo>
                  <a:cubicBezTo>
                    <a:pt x="15764" y="2735"/>
                    <a:pt x="15530" y="2970"/>
                    <a:pt x="15241" y="2970"/>
                  </a:cubicBezTo>
                  <a:lnTo>
                    <a:pt x="13008" y="2970"/>
                  </a:lnTo>
                  <a:cubicBezTo>
                    <a:pt x="12720" y="2970"/>
                    <a:pt x="12485" y="2735"/>
                    <a:pt x="12485" y="2447"/>
                  </a:cubicBezTo>
                  <a:cubicBezTo>
                    <a:pt x="12485" y="2158"/>
                    <a:pt x="12720" y="1923"/>
                    <a:pt x="13008" y="1923"/>
                  </a:cubicBezTo>
                  <a:close/>
                  <a:moveTo>
                    <a:pt x="6431" y="4365"/>
                  </a:moveTo>
                  <a:cubicBezTo>
                    <a:pt x="6720" y="4365"/>
                    <a:pt x="6954" y="4599"/>
                    <a:pt x="6954" y="4888"/>
                  </a:cubicBezTo>
                  <a:cubicBezTo>
                    <a:pt x="6954" y="5176"/>
                    <a:pt x="6720" y="5411"/>
                    <a:pt x="6431" y="5411"/>
                  </a:cubicBezTo>
                  <a:lnTo>
                    <a:pt x="2617" y="5411"/>
                  </a:lnTo>
                  <a:cubicBezTo>
                    <a:pt x="2328" y="5411"/>
                    <a:pt x="2094" y="5176"/>
                    <a:pt x="2094" y="4888"/>
                  </a:cubicBezTo>
                  <a:cubicBezTo>
                    <a:pt x="2094" y="4599"/>
                    <a:pt x="2328" y="4365"/>
                    <a:pt x="2617" y="4365"/>
                  </a:cubicBezTo>
                  <a:close/>
                  <a:moveTo>
                    <a:pt x="15241" y="4365"/>
                  </a:moveTo>
                  <a:cubicBezTo>
                    <a:pt x="15530" y="4365"/>
                    <a:pt x="15764" y="4599"/>
                    <a:pt x="15764" y="4888"/>
                  </a:cubicBezTo>
                  <a:cubicBezTo>
                    <a:pt x="15764" y="5176"/>
                    <a:pt x="15530" y="5411"/>
                    <a:pt x="15241" y="5411"/>
                  </a:cubicBezTo>
                  <a:lnTo>
                    <a:pt x="8507" y="5411"/>
                  </a:lnTo>
                  <a:cubicBezTo>
                    <a:pt x="8218" y="5411"/>
                    <a:pt x="7984" y="5176"/>
                    <a:pt x="7984" y="4888"/>
                  </a:cubicBezTo>
                  <a:cubicBezTo>
                    <a:pt x="7984" y="4599"/>
                    <a:pt x="8218" y="4365"/>
                    <a:pt x="8507" y="4365"/>
                  </a:cubicBezTo>
                  <a:close/>
                  <a:moveTo>
                    <a:pt x="1843" y="0"/>
                  </a:moveTo>
                  <a:cubicBezTo>
                    <a:pt x="827" y="0"/>
                    <a:pt x="0" y="826"/>
                    <a:pt x="0" y="1841"/>
                  </a:cubicBezTo>
                  <a:lnTo>
                    <a:pt x="0" y="5493"/>
                  </a:lnTo>
                  <a:cubicBezTo>
                    <a:pt x="0" y="6509"/>
                    <a:pt x="827" y="7334"/>
                    <a:pt x="1843" y="7334"/>
                  </a:cubicBezTo>
                  <a:lnTo>
                    <a:pt x="6899" y="7334"/>
                  </a:lnTo>
                  <a:lnTo>
                    <a:pt x="8591" y="8761"/>
                  </a:lnTo>
                  <a:cubicBezTo>
                    <a:pt x="8689" y="8843"/>
                    <a:pt x="8809" y="8884"/>
                    <a:pt x="8929" y="8884"/>
                  </a:cubicBezTo>
                  <a:cubicBezTo>
                    <a:pt x="9049" y="8884"/>
                    <a:pt x="9169" y="8843"/>
                    <a:pt x="9266" y="8761"/>
                  </a:cubicBezTo>
                  <a:lnTo>
                    <a:pt x="10960" y="7334"/>
                  </a:lnTo>
                  <a:lnTo>
                    <a:pt x="16016" y="7334"/>
                  </a:lnTo>
                  <a:cubicBezTo>
                    <a:pt x="17031" y="7334"/>
                    <a:pt x="17857" y="6509"/>
                    <a:pt x="17857" y="5493"/>
                  </a:cubicBezTo>
                  <a:lnTo>
                    <a:pt x="17857" y="1841"/>
                  </a:lnTo>
                  <a:cubicBezTo>
                    <a:pt x="17857" y="826"/>
                    <a:pt x="17031" y="0"/>
                    <a:pt x="160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0"/>
            <p:cNvSpPr/>
            <p:nvPr/>
          </p:nvSpPr>
          <p:spPr>
            <a:xfrm>
              <a:off x="3494812" y="1688773"/>
              <a:ext cx="138384" cy="203343"/>
            </a:xfrm>
            <a:custGeom>
              <a:avLst/>
              <a:gdLst/>
              <a:ahLst/>
              <a:cxnLst/>
              <a:rect l="l" t="t" r="r" b="b"/>
              <a:pathLst>
                <a:path w="5132" h="7541" extrusionOk="0">
                  <a:moveTo>
                    <a:pt x="2057" y="0"/>
                  </a:moveTo>
                  <a:cubicBezTo>
                    <a:pt x="1083" y="0"/>
                    <a:pt x="291" y="792"/>
                    <a:pt x="291" y="1765"/>
                  </a:cubicBezTo>
                  <a:cubicBezTo>
                    <a:pt x="291" y="2739"/>
                    <a:pt x="1082" y="3530"/>
                    <a:pt x="2056" y="3532"/>
                  </a:cubicBezTo>
                  <a:cubicBezTo>
                    <a:pt x="1266" y="3532"/>
                    <a:pt x="546" y="3832"/>
                    <a:pt x="0" y="4323"/>
                  </a:cubicBezTo>
                  <a:cubicBezTo>
                    <a:pt x="377" y="4970"/>
                    <a:pt x="592" y="5722"/>
                    <a:pt x="592" y="6521"/>
                  </a:cubicBezTo>
                  <a:lnTo>
                    <a:pt x="592" y="7540"/>
                  </a:lnTo>
                  <a:lnTo>
                    <a:pt x="4621" y="7540"/>
                  </a:lnTo>
                  <a:cubicBezTo>
                    <a:pt x="4902" y="7540"/>
                    <a:pt x="5131" y="7313"/>
                    <a:pt x="5131" y="7030"/>
                  </a:cubicBezTo>
                  <a:lnTo>
                    <a:pt x="5131" y="6603"/>
                  </a:lnTo>
                  <a:cubicBezTo>
                    <a:pt x="5131" y="4911"/>
                    <a:pt x="3753" y="3533"/>
                    <a:pt x="2059" y="3532"/>
                  </a:cubicBezTo>
                  <a:cubicBezTo>
                    <a:pt x="3033" y="3530"/>
                    <a:pt x="3824" y="2739"/>
                    <a:pt x="3824" y="1765"/>
                  </a:cubicBezTo>
                  <a:cubicBezTo>
                    <a:pt x="3824" y="792"/>
                    <a:pt x="3032" y="0"/>
                    <a:pt x="20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0"/>
            <p:cNvSpPr/>
            <p:nvPr/>
          </p:nvSpPr>
          <p:spPr>
            <a:xfrm>
              <a:off x="3151655" y="1688773"/>
              <a:ext cx="138573" cy="203343"/>
            </a:xfrm>
            <a:custGeom>
              <a:avLst/>
              <a:gdLst/>
              <a:ahLst/>
              <a:cxnLst/>
              <a:rect l="l" t="t" r="r" b="b"/>
              <a:pathLst>
                <a:path w="5139" h="7541" extrusionOk="0">
                  <a:moveTo>
                    <a:pt x="3074" y="0"/>
                  </a:moveTo>
                  <a:cubicBezTo>
                    <a:pt x="2100" y="0"/>
                    <a:pt x="1307" y="792"/>
                    <a:pt x="1307" y="1765"/>
                  </a:cubicBezTo>
                  <a:cubicBezTo>
                    <a:pt x="1307" y="2739"/>
                    <a:pt x="2099" y="3530"/>
                    <a:pt x="3072" y="3532"/>
                  </a:cubicBezTo>
                  <a:cubicBezTo>
                    <a:pt x="1378" y="3533"/>
                    <a:pt x="0" y="4911"/>
                    <a:pt x="0" y="6603"/>
                  </a:cubicBezTo>
                  <a:lnTo>
                    <a:pt x="0" y="7030"/>
                  </a:lnTo>
                  <a:cubicBezTo>
                    <a:pt x="0" y="7313"/>
                    <a:pt x="230" y="7540"/>
                    <a:pt x="512" y="7540"/>
                  </a:cubicBezTo>
                  <a:lnTo>
                    <a:pt x="4540" y="7540"/>
                  </a:lnTo>
                  <a:lnTo>
                    <a:pt x="4540" y="6564"/>
                  </a:lnTo>
                  <a:cubicBezTo>
                    <a:pt x="4540" y="5768"/>
                    <a:pt x="4748" y="5001"/>
                    <a:pt x="5139" y="4330"/>
                  </a:cubicBezTo>
                  <a:cubicBezTo>
                    <a:pt x="4594" y="3834"/>
                    <a:pt x="3870" y="3532"/>
                    <a:pt x="3076" y="3532"/>
                  </a:cubicBezTo>
                  <a:cubicBezTo>
                    <a:pt x="4049" y="3530"/>
                    <a:pt x="4841" y="2739"/>
                    <a:pt x="4841" y="1765"/>
                  </a:cubicBezTo>
                  <a:cubicBezTo>
                    <a:pt x="4841" y="792"/>
                    <a:pt x="4049" y="0"/>
                    <a:pt x="3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0"/>
            <p:cNvSpPr/>
            <p:nvPr/>
          </p:nvSpPr>
          <p:spPr>
            <a:xfrm>
              <a:off x="3302255" y="1774495"/>
              <a:ext cx="180342" cy="117621"/>
            </a:xfrm>
            <a:custGeom>
              <a:avLst/>
              <a:gdLst/>
              <a:ahLst/>
              <a:cxnLst/>
              <a:rect l="l" t="t" r="r" b="b"/>
              <a:pathLst>
                <a:path w="6688" h="4362" extrusionOk="0">
                  <a:moveTo>
                    <a:pt x="3344" y="1"/>
                  </a:moveTo>
                  <a:cubicBezTo>
                    <a:pt x="3333" y="1"/>
                    <a:pt x="3321" y="1"/>
                    <a:pt x="3310" y="1"/>
                  </a:cubicBezTo>
                  <a:cubicBezTo>
                    <a:pt x="1471" y="18"/>
                    <a:pt x="1" y="1546"/>
                    <a:pt x="1" y="3386"/>
                  </a:cubicBezTo>
                  <a:lnTo>
                    <a:pt x="1" y="4361"/>
                  </a:lnTo>
                  <a:lnTo>
                    <a:pt x="6687" y="4361"/>
                  </a:lnTo>
                  <a:lnTo>
                    <a:pt x="6687" y="3342"/>
                  </a:lnTo>
                  <a:cubicBezTo>
                    <a:pt x="6687" y="1499"/>
                    <a:pt x="5188"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0"/>
            <p:cNvSpPr/>
            <p:nvPr/>
          </p:nvSpPr>
          <p:spPr>
            <a:xfrm>
              <a:off x="3340599" y="1670895"/>
              <a:ext cx="103653" cy="103600"/>
            </a:xfrm>
            <a:custGeom>
              <a:avLst/>
              <a:gdLst/>
              <a:ahLst/>
              <a:cxnLst/>
              <a:rect l="l" t="t" r="r" b="b"/>
              <a:pathLst>
                <a:path w="3844" h="3842" extrusionOk="0">
                  <a:moveTo>
                    <a:pt x="1921" y="1"/>
                  </a:moveTo>
                  <a:cubicBezTo>
                    <a:pt x="861" y="1"/>
                    <a:pt x="1" y="861"/>
                    <a:pt x="1" y="1921"/>
                  </a:cubicBezTo>
                  <a:cubicBezTo>
                    <a:pt x="1" y="2982"/>
                    <a:pt x="861" y="3842"/>
                    <a:pt x="1921" y="3842"/>
                  </a:cubicBezTo>
                  <a:cubicBezTo>
                    <a:pt x="2983" y="3842"/>
                    <a:pt x="3843" y="2982"/>
                    <a:pt x="3843" y="1921"/>
                  </a:cubicBezTo>
                  <a:cubicBezTo>
                    <a:pt x="3843" y="861"/>
                    <a:pt x="2983" y="1"/>
                    <a:pt x="19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8" name="Google Shape;2528;p50"/>
          <p:cNvGrpSpPr/>
          <p:nvPr/>
        </p:nvGrpSpPr>
        <p:grpSpPr>
          <a:xfrm>
            <a:off x="1796059" y="1824635"/>
            <a:ext cx="399246" cy="399201"/>
            <a:chOff x="2333133" y="1410629"/>
            <a:chExt cx="481541" cy="481487"/>
          </a:xfrm>
        </p:grpSpPr>
        <p:sp>
          <p:nvSpPr>
            <p:cNvPr id="2529" name="Google Shape;2529;p50"/>
            <p:cNvSpPr/>
            <p:nvPr/>
          </p:nvSpPr>
          <p:spPr>
            <a:xfrm>
              <a:off x="2552035" y="1606611"/>
              <a:ext cx="43737" cy="43683"/>
            </a:xfrm>
            <a:custGeom>
              <a:avLst/>
              <a:gdLst/>
              <a:ahLst/>
              <a:cxnLst/>
              <a:rect l="l" t="t" r="r" b="b"/>
              <a:pathLst>
                <a:path w="1622" h="1620" extrusionOk="0">
                  <a:moveTo>
                    <a:pt x="811" y="0"/>
                  </a:moveTo>
                  <a:cubicBezTo>
                    <a:pt x="364" y="0"/>
                    <a:pt x="1" y="364"/>
                    <a:pt x="1" y="810"/>
                  </a:cubicBezTo>
                  <a:cubicBezTo>
                    <a:pt x="1" y="1256"/>
                    <a:pt x="363" y="1618"/>
                    <a:pt x="809" y="1619"/>
                  </a:cubicBezTo>
                  <a:lnTo>
                    <a:pt x="813" y="1619"/>
                  </a:lnTo>
                  <a:cubicBezTo>
                    <a:pt x="1259" y="1618"/>
                    <a:pt x="1621" y="1256"/>
                    <a:pt x="1621" y="810"/>
                  </a:cubicBezTo>
                  <a:cubicBezTo>
                    <a:pt x="1621" y="364"/>
                    <a:pt x="1257" y="0"/>
                    <a:pt x="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0"/>
            <p:cNvSpPr/>
            <p:nvPr/>
          </p:nvSpPr>
          <p:spPr>
            <a:xfrm>
              <a:off x="2523614" y="1678472"/>
              <a:ext cx="100579" cy="213644"/>
            </a:xfrm>
            <a:custGeom>
              <a:avLst/>
              <a:gdLst/>
              <a:ahLst/>
              <a:cxnLst/>
              <a:rect l="l" t="t" r="r" b="b"/>
              <a:pathLst>
                <a:path w="3730" h="7923" extrusionOk="0">
                  <a:moveTo>
                    <a:pt x="1863" y="0"/>
                  </a:moveTo>
                  <a:cubicBezTo>
                    <a:pt x="835" y="2"/>
                    <a:pt x="0" y="838"/>
                    <a:pt x="0" y="1866"/>
                  </a:cubicBezTo>
                  <a:lnTo>
                    <a:pt x="0" y="2879"/>
                  </a:lnTo>
                  <a:cubicBezTo>
                    <a:pt x="421" y="3081"/>
                    <a:pt x="876" y="3213"/>
                    <a:pt x="1341" y="3271"/>
                  </a:cubicBezTo>
                  <a:lnTo>
                    <a:pt x="1341" y="4874"/>
                  </a:lnTo>
                  <a:cubicBezTo>
                    <a:pt x="732" y="5091"/>
                    <a:pt x="295" y="5671"/>
                    <a:pt x="295" y="6353"/>
                  </a:cubicBezTo>
                  <a:cubicBezTo>
                    <a:pt x="295" y="7219"/>
                    <a:pt x="1000" y="7922"/>
                    <a:pt x="1865" y="7922"/>
                  </a:cubicBezTo>
                  <a:cubicBezTo>
                    <a:pt x="2730" y="7922"/>
                    <a:pt x="3434" y="7219"/>
                    <a:pt x="3434" y="6353"/>
                  </a:cubicBezTo>
                  <a:cubicBezTo>
                    <a:pt x="3434" y="5671"/>
                    <a:pt x="2997" y="5091"/>
                    <a:pt x="2388" y="4874"/>
                  </a:cubicBezTo>
                  <a:lnTo>
                    <a:pt x="2388" y="3271"/>
                  </a:lnTo>
                  <a:cubicBezTo>
                    <a:pt x="2854" y="3214"/>
                    <a:pt x="3307" y="3082"/>
                    <a:pt x="3730" y="2879"/>
                  </a:cubicBezTo>
                  <a:lnTo>
                    <a:pt x="3730" y="1866"/>
                  </a:lnTo>
                  <a:cubicBezTo>
                    <a:pt x="3730" y="838"/>
                    <a:pt x="2894" y="2"/>
                    <a:pt x="18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0"/>
            <p:cNvSpPr/>
            <p:nvPr/>
          </p:nvSpPr>
          <p:spPr>
            <a:xfrm>
              <a:off x="2333133" y="1410629"/>
              <a:ext cx="481541" cy="432761"/>
            </a:xfrm>
            <a:custGeom>
              <a:avLst/>
              <a:gdLst/>
              <a:ahLst/>
              <a:cxnLst/>
              <a:rect l="l" t="t" r="r" b="b"/>
              <a:pathLst>
                <a:path w="17858" h="16049" extrusionOk="0">
                  <a:moveTo>
                    <a:pt x="8929" y="0"/>
                  </a:moveTo>
                  <a:cubicBezTo>
                    <a:pt x="8064" y="0"/>
                    <a:pt x="7359" y="704"/>
                    <a:pt x="7359" y="1569"/>
                  </a:cubicBezTo>
                  <a:cubicBezTo>
                    <a:pt x="7359" y="2251"/>
                    <a:pt x="7796" y="2833"/>
                    <a:pt x="8405" y="3049"/>
                  </a:cubicBezTo>
                  <a:lnTo>
                    <a:pt x="8405" y="4652"/>
                  </a:lnTo>
                  <a:cubicBezTo>
                    <a:pt x="7610" y="4750"/>
                    <a:pt x="6879" y="5065"/>
                    <a:pt x="6275" y="5537"/>
                  </a:cubicBezTo>
                  <a:lnTo>
                    <a:pt x="4792" y="4053"/>
                  </a:lnTo>
                  <a:cubicBezTo>
                    <a:pt x="5070" y="3470"/>
                    <a:pt x="4967" y="2750"/>
                    <a:pt x="4485" y="2267"/>
                  </a:cubicBezTo>
                  <a:cubicBezTo>
                    <a:pt x="4179" y="1961"/>
                    <a:pt x="3777" y="1808"/>
                    <a:pt x="3375" y="1808"/>
                  </a:cubicBezTo>
                  <a:cubicBezTo>
                    <a:pt x="2973" y="1808"/>
                    <a:pt x="2572" y="1961"/>
                    <a:pt x="2265" y="2267"/>
                  </a:cubicBezTo>
                  <a:cubicBezTo>
                    <a:pt x="1655" y="2878"/>
                    <a:pt x="1654" y="3875"/>
                    <a:pt x="2266" y="4488"/>
                  </a:cubicBezTo>
                  <a:cubicBezTo>
                    <a:pt x="2572" y="4793"/>
                    <a:pt x="2973" y="4945"/>
                    <a:pt x="3374" y="4945"/>
                  </a:cubicBezTo>
                  <a:cubicBezTo>
                    <a:pt x="3606" y="4945"/>
                    <a:pt x="3838" y="4895"/>
                    <a:pt x="4052" y="4793"/>
                  </a:cubicBezTo>
                  <a:lnTo>
                    <a:pt x="5537" y="6277"/>
                  </a:lnTo>
                  <a:cubicBezTo>
                    <a:pt x="5065" y="6879"/>
                    <a:pt x="4750" y="7607"/>
                    <a:pt x="4654" y="8405"/>
                  </a:cubicBezTo>
                  <a:lnTo>
                    <a:pt x="3049" y="8405"/>
                  </a:lnTo>
                  <a:cubicBezTo>
                    <a:pt x="2833" y="7796"/>
                    <a:pt x="2252" y="7359"/>
                    <a:pt x="1571" y="7359"/>
                  </a:cubicBezTo>
                  <a:cubicBezTo>
                    <a:pt x="705" y="7359"/>
                    <a:pt x="0" y="8063"/>
                    <a:pt x="0" y="8928"/>
                  </a:cubicBezTo>
                  <a:cubicBezTo>
                    <a:pt x="0" y="9794"/>
                    <a:pt x="705" y="10498"/>
                    <a:pt x="1571" y="10498"/>
                  </a:cubicBezTo>
                  <a:cubicBezTo>
                    <a:pt x="2252" y="10498"/>
                    <a:pt x="2833" y="10059"/>
                    <a:pt x="3049" y="9451"/>
                  </a:cubicBezTo>
                  <a:lnTo>
                    <a:pt x="4654" y="9451"/>
                  </a:lnTo>
                  <a:cubicBezTo>
                    <a:pt x="4749" y="10227"/>
                    <a:pt x="5054" y="10963"/>
                    <a:pt x="5534" y="11579"/>
                  </a:cubicBezTo>
                  <a:lnTo>
                    <a:pt x="4051" y="13063"/>
                  </a:lnTo>
                  <a:cubicBezTo>
                    <a:pt x="3837" y="12961"/>
                    <a:pt x="3606" y="12910"/>
                    <a:pt x="3375" y="12910"/>
                  </a:cubicBezTo>
                  <a:cubicBezTo>
                    <a:pt x="2972" y="12910"/>
                    <a:pt x="2571" y="13064"/>
                    <a:pt x="2266" y="13369"/>
                  </a:cubicBezTo>
                  <a:cubicBezTo>
                    <a:pt x="1654" y="13980"/>
                    <a:pt x="1654" y="14976"/>
                    <a:pt x="2265" y="15588"/>
                  </a:cubicBezTo>
                  <a:cubicBezTo>
                    <a:pt x="2572" y="15895"/>
                    <a:pt x="2973" y="16048"/>
                    <a:pt x="3375" y="16048"/>
                  </a:cubicBezTo>
                  <a:cubicBezTo>
                    <a:pt x="3777" y="16048"/>
                    <a:pt x="4178" y="15895"/>
                    <a:pt x="4485" y="15588"/>
                  </a:cubicBezTo>
                  <a:cubicBezTo>
                    <a:pt x="4967" y="15107"/>
                    <a:pt x="5070" y="14386"/>
                    <a:pt x="4792" y="13803"/>
                  </a:cubicBezTo>
                  <a:lnTo>
                    <a:pt x="6018" y="12576"/>
                  </a:lnTo>
                  <a:cubicBezTo>
                    <a:pt x="6018" y="11753"/>
                    <a:pt x="5997" y="11522"/>
                    <a:pt x="6103" y="11101"/>
                  </a:cubicBezTo>
                  <a:cubicBezTo>
                    <a:pt x="6296" y="10314"/>
                    <a:pt x="6813" y="9653"/>
                    <a:pt x="7501" y="9263"/>
                  </a:cubicBezTo>
                  <a:cubicBezTo>
                    <a:pt x="7234" y="8941"/>
                    <a:pt x="7073" y="8528"/>
                    <a:pt x="7073" y="8078"/>
                  </a:cubicBezTo>
                  <a:cubicBezTo>
                    <a:pt x="7073" y="7055"/>
                    <a:pt x="7906" y="6222"/>
                    <a:pt x="8929" y="6222"/>
                  </a:cubicBezTo>
                  <a:cubicBezTo>
                    <a:pt x="9952" y="6222"/>
                    <a:pt x="10785" y="7055"/>
                    <a:pt x="10785" y="8078"/>
                  </a:cubicBezTo>
                  <a:cubicBezTo>
                    <a:pt x="10785" y="8528"/>
                    <a:pt x="10623" y="8941"/>
                    <a:pt x="10356" y="9263"/>
                  </a:cubicBezTo>
                  <a:cubicBezTo>
                    <a:pt x="11041" y="9650"/>
                    <a:pt x="11556" y="10307"/>
                    <a:pt x="11753" y="11088"/>
                  </a:cubicBezTo>
                  <a:cubicBezTo>
                    <a:pt x="11860" y="11513"/>
                    <a:pt x="11840" y="11752"/>
                    <a:pt x="11840" y="12559"/>
                  </a:cubicBezTo>
                  <a:lnTo>
                    <a:pt x="13072" y="13790"/>
                  </a:lnTo>
                  <a:cubicBezTo>
                    <a:pt x="12788" y="14376"/>
                    <a:pt x="12887" y="15103"/>
                    <a:pt x="13373" y="15588"/>
                  </a:cubicBezTo>
                  <a:cubicBezTo>
                    <a:pt x="13679" y="15895"/>
                    <a:pt x="14081" y="16048"/>
                    <a:pt x="14483" y="16048"/>
                  </a:cubicBezTo>
                  <a:cubicBezTo>
                    <a:pt x="14884" y="16048"/>
                    <a:pt x="15286" y="15895"/>
                    <a:pt x="15593" y="15588"/>
                  </a:cubicBezTo>
                  <a:cubicBezTo>
                    <a:pt x="16204" y="14977"/>
                    <a:pt x="16204" y="13980"/>
                    <a:pt x="15591" y="13369"/>
                  </a:cubicBezTo>
                  <a:cubicBezTo>
                    <a:pt x="15285" y="13063"/>
                    <a:pt x="14884" y="12910"/>
                    <a:pt x="14482" y="12910"/>
                  </a:cubicBezTo>
                  <a:cubicBezTo>
                    <a:pt x="14255" y="12910"/>
                    <a:pt x="14028" y="12959"/>
                    <a:pt x="13818" y="13057"/>
                  </a:cubicBezTo>
                  <a:lnTo>
                    <a:pt x="12332" y="11571"/>
                  </a:lnTo>
                  <a:cubicBezTo>
                    <a:pt x="12811" y="10956"/>
                    <a:pt x="13111" y="10230"/>
                    <a:pt x="13204" y="9451"/>
                  </a:cubicBezTo>
                  <a:lnTo>
                    <a:pt x="14809" y="9451"/>
                  </a:lnTo>
                  <a:cubicBezTo>
                    <a:pt x="15024" y="10059"/>
                    <a:pt x="15606" y="10498"/>
                    <a:pt x="16287" y="10498"/>
                  </a:cubicBezTo>
                  <a:cubicBezTo>
                    <a:pt x="17153" y="10498"/>
                    <a:pt x="17857" y="9794"/>
                    <a:pt x="17857" y="8928"/>
                  </a:cubicBezTo>
                  <a:cubicBezTo>
                    <a:pt x="17857" y="8063"/>
                    <a:pt x="17153" y="7359"/>
                    <a:pt x="16287" y="7359"/>
                  </a:cubicBezTo>
                  <a:cubicBezTo>
                    <a:pt x="15606" y="7359"/>
                    <a:pt x="15024" y="7796"/>
                    <a:pt x="14809" y="8405"/>
                  </a:cubicBezTo>
                  <a:lnTo>
                    <a:pt x="13205" y="8405"/>
                  </a:lnTo>
                  <a:cubicBezTo>
                    <a:pt x="13111" y="7627"/>
                    <a:pt x="12809" y="6895"/>
                    <a:pt x="12323" y="6276"/>
                  </a:cubicBezTo>
                  <a:lnTo>
                    <a:pt x="13806" y="4793"/>
                  </a:lnTo>
                  <a:cubicBezTo>
                    <a:pt x="14020" y="4895"/>
                    <a:pt x="14252" y="4946"/>
                    <a:pt x="14483" y="4946"/>
                  </a:cubicBezTo>
                  <a:cubicBezTo>
                    <a:pt x="14885" y="4946"/>
                    <a:pt x="15286" y="4792"/>
                    <a:pt x="15591" y="4488"/>
                  </a:cubicBezTo>
                  <a:cubicBezTo>
                    <a:pt x="16204" y="3875"/>
                    <a:pt x="16204" y="2880"/>
                    <a:pt x="15593" y="2267"/>
                  </a:cubicBezTo>
                  <a:cubicBezTo>
                    <a:pt x="15286" y="1961"/>
                    <a:pt x="14884" y="1808"/>
                    <a:pt x="14482" y="1808"/>
                  </a:cubicBezTo>
                  <a:cubicBezTo>
                    <a:pt x="14080" y="1808"/>
                    <a:pt x="13679" y="1961"/>
                    <a:pt x="13373" y="2267"/>
                  </a:cubicBezTo>
                  <a:cubicBezTo>
                    <a:pt x="12891" y="2750"/>
                    <a:pt x="12789" y="3470"/>
                    <a:pt x="13067" y="4053"/>
                  </a:cubicBezTo>
                  <a:lnTo>
                    <a:pt x="11584" y="5535"/>
                  </a:lnTo>
                  <a:cubicBezTo>
                    <a:pt x="10966" y="5051"/>
                    <a:pt x="10234" y="4746"/>
                    <a:pt x="9452" y="4652"/>
                  </a:cubicBezTo>
                  <a:lnTo>
                    <a:pt x="9452" y="3049"/>
                  </a:lnTo>
                  <a:cubicBezTo>
                    <a:pt x="10061" y="2833"/>
                    <a:pt x="10498" y="2251"/>
                    <a:pt x="10498" y="1569"/>
                  </a:cubicBezTo>
                  <a:cubicBezTo>
                    <a:pt x="10498" y="704"/>
                    <a:pt x="9794" y="0"/>
                    <a:pt x="8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2" name="Google Shape;2532;p50"/>
          <p:cNvGrpSpPr/>
          <p:nvPr/>
        </p:nvGrpSpPr>
        <p:grpSpPr>
          <a:xfrm>
            <a:off x="2581508" y="3946706"/>
            <a:ext cx="1046246" cy="658683"/>
            <a:chOff x="7786125" y="1421100"/>
            <a:chExt cx="772764" cy="486508"/>
          </a:xfrm>
        </p:grpSpPr>
        <p:sp>
          <p:nvSpPr>
            <p:cNvPr id="2533" name="Google Shape;2533;p50"/>
            <p:cNvSpPr/>
            <p:nvPr/>
          </p:nvSpPr>
          <p:spPr>
            <a:xfrm rot="-6241674">
              <a:off x="8297861" y="1622174"/>
              <a:ext cx="157329" cy="336633"/>
            </a:xfrm>
            <a:custGeom>
              <a:avLst/>
              <a:gdLst/>
              <a:ahLst/>
              <a:cxnLst/>
              <a:rect l="l" t="t" r="r" b="b"/>
              <a:pathLst>
                <a:path w="6293" h="13465" extrusionOk="0">
                  <a:moveTo>
                    <a:pt x="2949" y="0"/>
                  </a:moveTo>
                  <a:cubicBezTo>
                    <a:pt x="2848" y="0"/>
                    <a:pt x="2746" y="6"/>
                    <a:pt x="2645" y="19"/>
                  </a:cubicBezTo>
                  <a:cubicBezTo>
                    <a:pt x="1855" y="19"/>
                    <a:pt x="1186" y="384"/>
                    <a:pt x="730" y="992"/>
                  </a:cubicBezTo>
                  <a:cubicBezTo>
                    <a:pt x="213" y="1600"/>
                    <a:pt x="1" y="2359"/>
                    <a:pt x="61" y="3119"/>
                  </a:cubicBezTo>
                  <a:lnTo>
                    <a:pt x="456" y="8074"/>
                  </a:lnTo>
                  <a:cubicBezTo>
                    <a:pt x="456" y="8226"/>
                    <a:pt x="608" y="8317"/>
                    <a:pt x="760" y="8317"/>
                  </a:cubicBezTo>
                  <a:cubicBezTo>
                    <a:pt x="912" y="8317"/>
                    <a:pt x="1004" y="8165"/>
                    <a:pt x="1004" y="8013"/>
                  </a:cubicBezTo>
                  <a:lnTo>
                    <a:pt x="639" y="3089"/>
                  </a:lnTo>
                  <a:cubicBezTo>
                    <a:pt x="608" y="2481"/>
                    <a:pt x="791" y="1873"/>
                    <a:pt x="1156" y="1387"/>
                  </a:cubicBezTo>
                  <a:cubicBezTo>
                    <a:pt x="1551" y="870"/>
                    <a:pt x="2067" y="627"/>
                    <a:pt x="2675" y="536"/>
                  </a:cubicBezTo>
                  <a:cubicBezTo>
                    <a:pt x="2725" y="533"/>
                    <a:pt x="2774" y="532"/>
                    <a:pt x="2824" y="532"/>
                  </a:cubicBezTo>
                  <a:cubicBezTo>
                    <a:pt x="3377" y="532"/>
                    <a:pt x="3896" y="692"/>
                    <a:pt x="4286" y="1083"/>
                  </a:cubicBezTo>
                  <a:cubicBezTo>
                    <a:pt x="4742" y="1448"/>
                    <a:pt x="5016" y="2025"/>
                    <a:pt x="5046" y="2633"/>
                  </a:cubicBezTo>
                  <a:lnTo>
                    <a:pt x="5685" y="10931"/>
                  </a:lnTo>
                  <a:cubicBezTo>
                    <a:pt x="5776" y="11873"/>
                    <a:pt x="5077" y="12755"/>
                    <a:pt x="4165" y="12816"/>
                  </a:cubicBezTo>
                  <a:cubicBezTo>
                    <a:pt x="4126" y="12818"/>
                    <a:pt x="4088" y="12819"/>
                    <a:pt x="4050" y="12819"/>
                  </a:cubicBezTo>
                  <a:cubicBezTo>
                    <a:pt x="3188" y="12819"/>
                    <a:pt x="2460" y="12167"/>
                    <a:pt x="2402" y="11235"/>
                  </a:cubicBezTo>
                  <a:lnTo>
                    <a:pt x="1824" y="3879"/>
                  </a:lnTo>
                  <a:cubicBezTo>
                    <a:pt x="1764" y="3575"/>
                    <a:pt x="1885" y="3271"/>
                    <a:pt x="2098" y="3059"/>
                  </a:cubicBezTo>
                  <a:cubicBezTo>
                    <a:pt x="2280" y="2815"/>
                    <a:pt x="2554" y="2663"/>
                    <a:pt x="2858" y="2633"/>
                  </a:cubicBezTo>
                  <a:cubicBezTo>
                    <a:pt x="2889" y="2630"/>
                    <a:pt x="2920" y="2628"/>
                    <a:pt x="2950" y="2628"/>
                  </a:cubicBezTo>
                  <a:cubicBezTo>
                    <a:pt x="3212" y="2628"/>
                    <a:pt x="3430" y="2743"/>
                    <a:pt x="3648" y="2907"/>
                  </a:cubicBezTo>
                  <a:cubicBezTo>
                    <a:pt x="3861" y="3089"/>
                    <a:pt x="3982" y="3363"/>
                    <a:pt x="4013" y="3697"/>
                  </a:cubicBezTo>
                  <a:lnTo>
                    <a:pt x="4560" y="10597"/>
                  </a:lnTo>
                  <a:cubicBezTo>
                    <a:pt x="4560" y="10779"/>
                    <a:pt x="4712" y="10870"/>
                    <a:pt x="4864" y="10870"/>
                  </a:cubicBezTo>
                  <a:cubicBezTo>
                    <a:pt x="5016" y="10870"/>
                    <a:pt x="5137" y="10718"/>
                    <a:pt x="5137" y="10566"/>
                  </a:cubicBezTo>
                  <a:lnTo>
                    <a:pt x="4590" y="3666"/>
                  </a:lnTo>
                  <a:cubicBezTo>
                    <a:pt x="4560" y="3211"/>
                    <a:pt x="4378" y="2785"/>
                    <a:pt x="4013" y="2481"/>
                  </a:cubicBezTo>
                  <a:cubicBezTo>
                    <a:pt x="3712" y="2207"/>
                    <a:pt x="3336" y="2081"/>
                    <a:pt x="2931" y="2081"/>
                  </a:cubicBezTo>
                  <a:cubicBezTo>
                    <a:pt x="2887" y="2081"/>
                    <a:pt x="2842" y="2083"/>
                    <a:pt x="2797" y="2086"/>
                  </a:cubicBezTo>
                  <a:cubicBezTo>
                    <a:pt x="2341" y="2147"/>
                    <a:pt x="1976" y="2359"/>
                    <a:pt x="1672" y="2694"/>
                  </a:cubicBezTo>
                  <a:cubicBezTo>
                    <a:pt x="1368" y="3059"/>
                    <a:pt x="1247" y="3514"/>
                    <a:pt x="1277" y="4001"/>
                  </a:cubicBezTo>
                  <a:lnTo>
                    <a:pt x="1855" y="11326"/>
                  </a:lnTo>
                  <a:cubicBezTo>
                    <a:pt x="1969" y="12557"/>
                    <a:pt x="2919" y="13464"/>
                    <a:pt x="4045" y="13464"/>
                  </a:cubicBezTo>
                  <a:cubicBezTo>
                    <a:pt x="4115" y="13464"/>
                    <a:pt x="4185" y="13461"/>
                    <a:pt x="4256" y="13454"/>
                  </a:cubicBezTo>
                  <a:cubicBezTo>
                    <a:pt x="5320" y="13332"/>
                    <a:pt x="6140" y="12481"/>
                    <a:pt x="6262" y="11417"/>
                  </a:cubicBezTo>
                  <a:cubicBezTo>
                    <a:pt x="6292" y="11265"/>
                    <a:pt x="6292" y="11053"/>
                    <a:pt x="6262" y="10901"/>
                  </a:cubicBezTo>
                  <a:lnTo>
                    <a:pt x="5624" y="2633"/>
                  </a:lnTo>
                  <a:cubicBezTo>
                    <a:pt x="5533" y="1873"/>
                    <a:pt x="5198" y="1144"/>
                    <a:pt x="4651" y="657"/>
                  </a:cubicBezTo>
                  <a:cubicBezTo>
                    <a:pt x="4180" y="239"/>
                    <a:pt x="3574" y="0"/>
                    <a:pt x="2949" y="0"/>
                  </a:cubicBezTo>
                  <a:close/>
                </a:path>
              </a:pathLst>
            </a:custGeom>
            <a:solidFill>
              <a:schemeClr val="accent5"/>
            </a:solidFill>
            <a:ln>
              <a:noFill/>
            </a:ln>
            <a:effectLst>
              <a:outerShdw blurRad="57150" dist="19050" dir="5400000" algn="bl" rotWithShape="0">
                <a:srgbClr val="000000">
                  <a:alpha val="3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0"/>
            <p:cNvSpPr/>
            <p:nvPr/>
          </p:nvSpPr>
          <p:spPr>
            <a:xfrm>
              <a:off x="8137950" y="1421100"/>
              <a:ext cx="341975" cy="166175"/>
            </a:xfrm>
            <a:custGeom>
              <a:avLst/>
              <a:gdLst/>
              <a:ahLst/>
              <a:cxnLst/>
              <a:rect l="l" t="t" r="r" b="b"/>
              <a:pathLst>
                <a:path w="13679" h="6647" extrusionOk="0">
                  <a:moveTo>
                    <a:pt x="6402" y="0"/>
                  </a:moveTo>
                  <a:cubicBezTo>
                    <a:pt x="6277" y="0"/>
                    <a:pt x="6166" y="68"/>
                    <a:pt x="6141" y="221"/>
                  </a:cubicBezTo>
                  <a:cubicBezTo>
                    <a:pt x="6080" y="373"/>
                    <a:pt x="6201" y="525"/>
                    <a:pt x="6353" y="555"/>
                  </a:cubicBezTo>
                  <a:lnTo>
                    <a:pt x="11186" y="1740"/>
                  </a:lnTo>
                  <a:cubicBezTo>
                    <a:pt x="11794" y="1892"/>
                    <a:pt x="12281" y="2227"/>
                    <a:pt x="12615" y="2743"/>
                  </a:cubicBezTo>
                  <a:cubicBezTo>
                    <a:pt x="12980" y="3260"/>
                    <a:pt x="13071" y="3868"/>
                    <a:pt x="12980" y="4415"/>
                  </a:cubicBezTo>
                  <a:cubicBezTo>
                    <a:pt x="12858" y="4993"/>
                    <a:pt x="12463" y="5479"/>
                    <a:pt x="11977" y="5783"/>
                  </a:cubicBezTo>
                  <a:cubicBezTo>
                    <a:pt x="11608" y="6000"/>
                    <a:pt x="11192" y="6109"/>
                    <a:pt x="10763" y="6109"/>
                  </a:cubicBezTo>
                  <a:cubicBezTo>
                    <a:pt x="10591" y="6109"/>
                    <a:pt x="10418" y="6091"/>
                    <a:pt x="10244" y="6057"/>
                  </a:cubicBezTo>
                  <a:lnTo>
                    <a:pt x="2128" y="4081"/>
                  </a:lnTo>
                  <a:cubicBezTo>
                    <a:pt x="1186" y="3868"/>
                    <a:pt x="609" y="2956"/>
                    <a:pt x="821" y="2044"/>
                  </a:cubicBezTo>
                  <a:cubicBezTo>
                    <a:pt x="976" y="1244"/>
                    <a:pt x="1658" y="751"/>
                    <a:pt x="2437" y="751"/>
                  </a:cubicBezTo>
                  <a:cubicBezTo>
                    <a:pt x="2575" y="751"/>
                    <a:pt x="2716" y="766"/>
                    <a:pt x="2858" y="798"/>
                  </a:cubicBezTo>
                  <a:lnTo>
                    <a:pt x="10001" y="2531"/>
                  </a:lnTo>
                  <a:cubicBezTo>
                    <a:pt x="10305" y="2591"/>
                    <a:pt x="10578" y="2804"/>
                    <a:pt x="10730" y="3017"/>
                  </a:cubicBezTo>
                  <a:cubicBezTo>
                    <a:pt x="10882" y="3291"/>
                    <a:pt x="10943" y="3595"/>
                    <a:pt x="10882" y="3838"/>
                  </a:cubicBezTo>
                  <a:cubicBezTo>
                    <a:pt x="10791" y="4142"/>
                    <a:pt x="10639" y="4385"/>
                    <a:pt x="10396" y="4537"/>
                  </a:cubicBezTo>
                  <a:cubicBezTo>
                    <a:pt x="10209" y="4641"/>
                    <a:pt x="10008" y="4688"/>
                    <a:pt x="9802" y="4688"/>
                  </a:cubicBezTo>
                  <a:cubicBezTo>
                    <a:pt x="9707" y="4688"/>
                    <a:pt x="9611" y="4678"/>
                    <a:pt x="9515" y="4658"/>
                  </a:cubicBezTo>
                  <a:lnTo>
                    <a:pt x="2797" y="3017"/>
                  </a:lnTo>
                  <a:cubicBezTo>
                    <a:pt x="2772" y="3012"/>
                    <a:pt x="2746" y="3009"/>
                    <a:pt x="2722" y="3009"/>
                  </a:cubicBezTo>
                  <a:cubicBezTo>
                    <a:pt x="2597" y="3009"/>
                    <a:pt x="2483" y="3073"/>
                    <a:pt x="2432" y="3199"/>
                  </a:cubicBezTo>
                  <a:cubicBezTo>
                    <a:pt x="2402" y="3351"/>
                    <a:pt x="2524" y="3503"/>
                    <a:pt x="2676" y="3564"/>
                  </a:cubicBezTo>
                  <a:lnTo>
                    <a:pt x="9393" y="5175"/>
                  </a:lnTo>
                  <a:cubicBezTo>
                    <a:pt x="9532" y="5212"/>
                    <a:pt x="9672" y="5230"/>
                    <a:pt x="9809" y="5230"/>
                  </a:cubicBezTo>
                  <a:cubicBezTo>
                    <a:pt x="10122" y="5230"/>
                    <a:pt x="10426" y="5140"/>
                    <a:pt x="10700" y="4993"/>
                  </a:cubicBezTo>
                  <a:cubicBezTo>
                    <a:pt x="11065" y="4780"/>
                    <a:pt x="11338" y="4385"/>
                    <a:pt x="11460" y="3959"/>
                  </a:cubicBezTo>
                  <a:cubicBezTo>
                    <a:pt x="11521" y="3564"/>
                    <a:pt x="11460" y="3078"/>
                    <a:pt x="11217" y="2713"/>
                  </a:cubicBezTo>
                  <a:cubicBezTo>
                    <a:pt x="10943" y="2318"/>
                    <a:pt x="10578" y="2075"/>
                    <a:pt x="10123" y="1953"/>
                  </a:cubicBezTo>
                  <a:lnTo>
                    <a:pt x="2980" y="251"/>
                  </a:lnTo>
                  <a:cubicBezTo>
                    <a:pt x="2783" y="203"/>
                    <a:pt x="2588" y="180"/>
                    <a:pt x="2396" y="180"/>
                  </a:cubicBezTo>
                  <a:cubicBezTo>
                    <a:pt x="1374" y="180"/>
                    <a:pt x="474" y="838"/>
                    <a:pt x="244" y="1862"/>
                  </a:cubicBezTo>
                  <a:cubicBezTo>
                    <a:pt x="1" y="2895"/>
                    <a:pt x="578" y="3959"/>
                    <a:pt x="1521" y="4415"/>
                  </a:cubicBezTo>
                  <a:cubicBezTo>
                    <a:pt x="1673" y="4506"/>
                    <a:pt x="1824" y="4537"/>
                    <a:pt x="2037" y="4567"/>
                  </a:cubicBezTo>
                  <a:lnTo>
                    <a:pt x="10123" y="6543"/>
                  </a:lnTo>
                  <a:cubicBezTo>
                    <a:pt x="10372" y="6613"/>
                    <a:pt x="10621" y="6647"/>
                    <a:pt x="10866" y="6647"/>
                  </a:cubicBezTo>
                  <a:cubicBezTo>
                    <a:pt x="11368" y="6647"/>
                    <a:pt x="11852" y="6505"/>
                    <a:pt x="12281" y="6239"/>
                  </a:cubicBezTo>
                  <a:cubicBezTo>
                    <a:pt x="12919" y="5874"/>
                    <a:pt x="13375" y="5266"/>
                    <a:pt x="13527" y="4537"/>
                  </a:cubicBezTo>
                  <a:cubicBezTo>
                    <a:pt x="13679" y="3898"/>
                    <a:pt x="13527" y="3139"/>
                    <a:pt x="13132" y="2500"/>
                  </a:cubicBezTo>
                  <a:cubicBezTo>
                    <a:pt x="12706" y="1832"/>
                    <a:pt x="12068" y="1376"/>
                    <a:pt x="11308" y="1193"/>
                  </a:cubicBezTo>
                  <a:lnTo>
                    <a:pt x="6475" y="8"/>
                  </a:lnTo>
                  <a:cubicBezTo>
                    <a:pt x="6450" y="3"/>
                    <a:pt x="6426" y="0"/>
                    <a:pt x="6402" y="0"/>
                  </a:cubicBezTo>
                  <a:close/>
                </a:path>
              </a:pathLst>
            </a:custGeom>
            <a:solidFill>
              <a:schemeClr val="lt2"/>
            </a:solidFill>
            <a:ln>
              <a:noFill/>
            </a:ln>
            <a:effectLst>
              <a:outerShdw blurRad="57150" dist="19050" dir="5400000" algn="bl" rotWithShape="0">
                <a:srgbClr val="000000">
                  <a:alpha val="3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0"/>
            <p:cNvSpPr/>
            <p:nvPr/>
          </p:nvSpPr>
          <p:spPr>
            <a:xfrm>
              <a:off x="7786125" y="1578525"/>
              <a:ext cx="321450" cy="226050"/>
            </a:xfrm>
            <a:custGeom>
              <a:avLst/>
              <a:gdLst/>
              <a:ahLst/>
              <a:cxnLst/>
              <a:rect l="l" t="t" r="r" b="b"/>
              <a:pathLst>
                <a:path w="12858" h="9042" extrusionOk="0">
                  <a:moveTo>
                    <a:pt x="2797" y="1"/>
                  </a:moveTo>
                  <a:cubicBezTo>
                    <a:pt x="2593" y="1"/>
                    <a:pt x="2389" y="22"/>
                    <a:pt x="2189" y="64"/>
                  </a:cubicBezTo>
                  <a:cubicBezTo>
                    <a:pt x="1460" y="216"/>
                    <a:pt x="852" y="671"/>
                    <a:pt x="487" y="1310"/>
                  </a:cubicBezTo>
                  <a:cubicBezTo>
                    <a:pt x="92" y="1857"/>
                    <a:pt x="1" y="2617"/>
                    <a:pt x="213" y="3377"/>
                  </a:cubicBezTo>
                  <a:cubicBezTo>
                    <a:pt x="396" y="4106"/>
                    <a:pt x="912" y="4744"/>
                    <a:pt x="1551" y="5140"/>
                  </a:cubicBezTo>
                  <a:lnTo>
                    <a:pt x="5806" y="7754"/>
                  </a:lnTo>
                  <a:cubicBezTo>
                    <a:pt x="5857" y="7774"/>
                    <a:pt x="5907" y="7784"/>
                    <a:pt x="5955" y="7784"/>
                  </a:cubicBezTo>
                  <a:cubicBezTo>
                    <a:pt x="6049" y="7784"/>
                    <a:pt x="6130" y="7743"/>
                    <a:pt x="6171" y="7662"/>
                  </a:cubicBezTo>
                  <a:cubicBezTo>
                    <a:pt x="6262" y="7510"/>
                    <a:pt x="6232" y="7358"/>
                    <a:pt x="6080" y="7298"/>
                  </a:cubicBezTo>
                  <a:lnTo>
                    <a:pt x="1824" y="4714"/>
                  </a:lnTo>
                  <a:cubicBezTo>
                    <a:pt x="1277" y="4349"/>
                    <a:pt x="912" y="3863"/>
                    <a:pt x="760" y="3285"/>
                  </a:cubicBezTo>
                  <a:cubicBezTo>
                    <a:pt x="608" y="2678"/>
                    <a:pt x="669" y="2070"/>
                    <a:pt x="973" y="1583"/>
                  </a:cubicBezTo>
                  <a:cubicBezTo>
                    <a:pt x="1277" y="1097"/>
                    <a:pt x="1763" y="702"/>
                    <a:pt x="2341" y="611"/>
                  </a:cubicBezTo>
                  <a:cubicBezTo>
                    <a:pt x="2516" y="574"/>
                    <a:pt x="2696" y="554"/>
                    <a:pt x="2876" y="554"/>
                  </a:cubicBezTo>
                  <a:cubicBezTo>
                    <a:pt x="3291" y="554"/>
                    <a:pt x="3704" y="660"/>
                    <a:pt x="4043" y="915"/>
                  </a:cubicBezTo>
                  <a:lnTo>
                    <a:pt x="11156" y="5261"/>
                  </a:lnTo>
                  <a:cubicBezTo>
                    <a:pt x="12007" y="5778"/>
                    <a:pt x="12250" y="6842"/>
                    <a:pt x="11794" y="7632"/>
                  </a:cubicBezTo>
                  <a:cubicBezTo>
                    <a:pt x="11502" y="8139"/>
                    <a:pt x="10960" y="8408"/>
                    <a:pt x="10400" y="8408"/>
                  </a:cubicBezTo>
                  <a:cubicBezTo>
                    <a:pt x="10087" y="8408"/>
                    <a:pt x="9768" y="8323"/>
                    <a:pt x="9484" y="8149"/>
                  </a:cubicBezTo>
                  <a:lnTo>
                    <a:pt x="3222" y="4319"/>
                  </a:lnTo>
                  <a:cubicBezTo>
                    <a:pt x="2949" y="4167"/>
                    <a:pt x="2767" y="3893"/>
                    <a:pt x="2675" y="3589"/>
                  </a:cubicBezTo>
                  <a:cubicBezTo>
                    <a:pt x="2615" y="3285"/>
                    <a:pt x="2645" y="2982"/>
                    <a:pt x="2797" y="2769"/>
                  </a:cubicBezTo>
                  <a:cubicBezTo>
                    <a:pt x="2949" y="2495"/>
                    <a:pt x="3192" y="2343"/>
                    <a:pt x="3496" y="2282"/>
                  </a:cubicBezTo>
                  <a:cubicBezTo>
                    <a:pt x="3580" y="2257"/>
                    <a:pt x="3663" y="2246"/>
                    <a:pt x="3746" y="2246"/>
                  </a:cubicBezTo>
                  <a:cubicBezTo>
                    <a:pt x="3963" y="2246"/>
                    <a:pt x="4171" y="2324"/>
                    <a:pt x="4347" y="2434"/>
                  </a:cubicBezTo>
                  <a:lnTo>
                    <a:pt x="10244" y="6021"/>
                  </a:lnTo>
                  <a:cubicBezTo>
                    <a:pt x="10304" y="6057"/>
                    <a:pt x="10364" y="6074"/>
                    <a:pt x="10420" y="6074"/>
                  </a:cubicBezTo>
                  <a:cubicBezTo>
                    <a:pt x="10506" y="6074"/>
                    <a:pt x="10584" y="6034"/>
                    <a:pt x="10639" y="5960"/>
                  </a:cubicBezTo>
                  <a:cubicBezTo>
                    <a:pt x="10700" y="5808"/>
                    <a:pt x="10669" y="5656"/>
                    <a:pt x="10517" y="5565"/>
                  </a:cubicBezTo>
                  <a:lnTo>
                    <a:pt x="4621" y="1978"/>
                  </a:lnTo>
                  <a:cubicBezTo>
                    <a:pt x="4342" y="1793"/>
                    <a:pt x="3975" y="1713"/>
                    <a:pt x="3641" y="1713"/>
                  </a:cubicBezTo>
                  <a:cubicBezTo>
                    <a:pt x="3537" y="1713"/>
                    <a:pt x="3437" y="1721"/>
                    <a:pt x="3344" y="1735"/>
                  </a:cubicBezTo>
                  <a:cubicBezTo>
                    <a:pt x="2888" y="1857"/>
                    <a:pt x="2523" y="2130"/>
                    <a:pt x="2311" y="2495"/>
                  </a:cubicBezTo>
                  <a:cubicBezTo>
                    <a:pt x="2067" y="2890"/>
                    <a:pt x="2037" y="3346"/>
                    <a:pt x="2159" y="3802"/>
                  </a:cubicBezTo>
                  <a:cubicBezTo>
                    <a:pt x="2280" y="4258"/>
                    <a:pt x="2584" y="4623"/>
                    <a:pt x="2949" y="4866"/>
                  </a:cubicBezTo>
                  <a:lnTo>
                    <a:pt x="9210" y="8696"/>
                  </a:lnTo>
                  <a:cubicBezTo>
                    <a:pt x="9604" y="8930"/>
                    <a:pt x="10031" y="9041"/>
                    <a:pt x="10446" y="9041"/>
                  </a:cubicBezTo>
                  <a:cubicBezTo>
                    <a:pt x="11217" y="9041"/>
                    <a:pt x="11946" y="8658"/>
                    <a:pt x="12341" y="7966"/>
                  </a:cubicBezTo>
                  <a:cubicBezTo>
                    <a:pt x="12858" y="7055"/>
                    <a:pt x="12645" y="5869"/>
                    <a:pt x="11885" y="5109"/>
                  </a:cubicBezTo>
                  <a:cubicBezTo>
                    <a:pt x="11764" y="5018"/>
                    <a:pt x="11612" y="4896"/>
                    <a:pt x="11460" y="4805"/>
                  </a:cubicBezTo>
                  <a:lnTo>
                    <a:pt x="4347" y="459"/>
                  </a:lnTo>
                  <a:cubicBezTo>
                    <a:pt x="3883" y="150"/>
                    <a:pt x="3340" y="1"/>
                    <a:pt x="2797" y="1"/>
                  </a:cubicBezTo>
                  <a:close/>
                </a:path>
              </a:pathLst>
            </a:custGeom>
            <a:solidFill>
              <a:schemeClr val="dk2"/>
            </a:solidFill>
            <a:ln>
              <a:noFill/>
            </a:ln>
            <a:effectLst>
              <a:outerShdw blurRad="57150" dist="19050" dir="5400000" algn="bl" rotWithShape="0">
                <a:srgbClr val="000000">
                  <a:alpha val="3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6" name="Google Shape;2536;p50"/>
          <p:cNvSpPr/>
          <p:nvPr/>
        </p:nvSpPr>
        <p:spPr>
          <a:xfrm>
            <a:off x="5959250" y="4272625"/>
            <a:ext cx="1946400" cy="162850"/>
          </a:xfrm>
          <a:custGeom>
            <a:avLst/>
            <a:gdLst/>
            <a:ahLst/>
            <a:cxnLst/>
            <a:rect l="l" t="t" r="r" b="b"/>
            <a:pathLst>
              <a:path w="77856" h="6514" extrusionOk="0">
                <a:moveTo>
                  <a:pt x="72314" y="0"/>
                </a:moveTo>
                <a:cubicBezTo>
                  <a:pt x="72247" y="0"/>
                  <a:pt x="72189" y="14"/>
                  <a:pt x="72152" y="51"/>
                </a:cubicBezTo>
                <a:cubicBezTo>
                  <a:pt x="70696" y="1332"/>
                  <a:pt x="69266" y="2613"/>
                  <a:pt x="67817" y="3916"/>
                </a:cubicBezTo>
                <a:lnTo>
                  <a:pt x="67817" y="3916"/>
                </a:lnTo>
                <a:cubicBezTo>
                  <a:pt x="66929" y="2940"/>
                  <a:pt x="66046" y="1971"/>
                  <a:pt x="65180" y="985"/>
                </a:cubicBezTo>
                <a:cubicBezTo>
                  <a:pt x="64947" y="785"/>
                  <a:pt x="64580" y="651"/>
                  <a:pt x="64346" y="551"/>
                </a:cubicBezTo>
                <a:cubicBezTo>
                  <a:pt x="64239" y="498"/>
                  <a:pt x="63893" y="357"/>
                  <a:pt x="63675" y="357"/>
                </a:cubicBezTo>
                <a:cubicBezTo>
                  <a:pt x="63623" y="357"/>
                  <a:pt x="63578" y="365"/>
                  <a:pt x="63546" y="385"/>
                </a:cubicBezTo>
                <a:cubicBezTo>
                  <a:pt x="61915" y="1593"/>
                  <a:pt x="60338" y="2801"/>
                  <a:pt x="58718" y="3959"/>
                </a:cubicBezTo>
                <a:lnTo>
                  <a:pt x="58718" y="3959"/>
                </a:lnTo>
                <a:cubicBezTo>
                  <a:pt x="57538" y="2947"/>
                  <a:pt x="56372" y="1940"/>
                  <a:pt x="55206" y="952"/>
                </a:cubicBezTo>
                <a:cubicBezTo>
                  <a:pt x="54940" y="752"/>
                  <a:pt x="54673" y="618"/>
                  <a:pt x="54373" y="485"/>
                </a:cubicBezTo>
                <a:cubicBezTo>
                  <a:pt x="54229" y="456"/>
                  <a:pt x="53865" y="304"/>
                  <a:pt x="53659" y="304"/>
                </a:cubicBezTo>
                <a:cubicBezTo>
                  <a:pt x="53625" y="304"/>
                  <a:pt x="53596" y="308"/>
                  <a:pt x="53572" y="318"/>
                </a:cubicBezTo>
                <a:cubicBezTo>
                  <a:pt x="51867" y="1566"/>
                  <a:pt x="50189" y="2815"/>
                  <a:pt x="48489" y="4063"/>
                </a:cubicBezTo>
                <a:lnTo>
                  <a:pt x="48489" y="4063"/>
                </a:lnTo>
                <a:cubicBezTo>
                  <a:pt x="47337" y="3102"/>
                  <a:pt x="46194" y="2137"/>
                  <a:pt x="45033" y="1152"/>
                </a:cubicBezTo>
                <a:cubicBezTo>
                  <a:pt x="44732" y="952"/>
                  <a:pt x="44399" y="785"/>
                  <a:pt x="44065" y="651"/>
                </a:cubicBezTo>
                <a:cubicBezTo>
                  <a:pt x="43945" y="627"/>
                  <a:pt x="43720" y="534"/>
                  <a:pt x="43542" y="534"/>
                </a:cubicBezTo>
                <a:cubicBezTo>
                  <a:pt x="43473" y="534"/>
                  <a:pt x="43411" y="548"/>
                  <a:pt x="43365" y="585"/>
                </a:cubicBezTo>
                <a:cubicBezTo>
                  <a:pt x="42431" y="1319"/>
                  <a:pt x="41563" y="2086"/>
                  <a:pt x="40663" y="2820"/>
                </a:cubicBezTo>
                <a:cubicBezTo>
                  <a:pt x="40062" y="3320"/>
                  <a:pt x="39429" y="3820"/>
                  <a:pt x="38861" y="4287"/>
                </a:cubicBezTo>
                <a:cubicBezTo>
                  <a:pt x="38825" y="4317"/>
                  <a:pt x="38767" y="4356"/>
                  <a:pt x="38699" y="4402"/>
                </a:cubicBezTo>
                <a:lnTo>
                  <a:pt x="38699" y="4402"/>
                </a:lnTo>
                <a:cubicBezTo>
                  <a:pt x="37770" y="3411"/>
                  <a:pt x="36823" y="2440"/>
                  <a:pt x="35859" y="1452"/>
                </a:cubicBezTo>
                <a:cubicBezTo>
                  <a:pt x="35592" y="1219"/>
                  <a:pt x="35192" y="1085"/>
                  <a:pt x="34892" y="952"/>
                </a:cubicBezTo>
                <a:cubicBezTo>
                  <a:pt x="34772" y="928"/>
                  <a:pt x="34547" y="834"/>
                  <a:pt x="34368" y="834"/>
                </a:cubicBezTo>
                <a:cubicBezTo>
                  <a:pt x="34300" y="834"/>
                  <a:pt x="34238" y="848"/>
                  <a:pt x="34191" y="885"/>
                </a:cubicBezTo>
                <a:cubicBezTo>
                  <a:pt x="32735" y="2195"/>
                  <a:pt x="31305" y="3455"/>
                  <a:pt x="29855" y="4753"/>
                </a:cubicBezTo>
                <a:lnTo>
                  <a:pt x="29855" y="4753"/>
                </a:lnTo>
                <a:cubicBezTo>
                  <a:pt x="28975" y="3793"/>
                  <a:pt x="28080" y="2823"/>
                  <a:pt x="27220" y="1819"/>
                </a:cubicBezTo>
                <a:cubicBezTo>
                  <a:pt x="27020" y="1619"/>
                  <a:pt x="26653" y="1485"/>
                  <a:pt x="26386" y="1385"/>
                </a:cubicBezTo>
                <a:cubicBezTo>
                  <a:pt x="26278" y="1332"/>
                  <a:pt x="25932" y="1191"/>
                  <a:pt x="25715" y="1191"/>
                </a:cubicBezTo>
                <a:cubicBezTo>
                  <a:pt x="25662" y="1191"/>
                  <a:pt x="25618" y="1199"/>
                  <a:pt x="25585" y="1219"/>
                </a:cubicBezTo>
                <a:cubicBezTo>
                  <a:pt x="23988" y="2424"/>
                  <a:pt x="22390" y="3630"/>
                  <a:pt x="20768" y="4787"/>
                </a:cubicBezTo>
                <a:lnTo>
                  <a:pt x="20768" y="4787"/>
                </a:lnTo>
                <a:cubicBezTo>
                  <a:pt x="19603" y="3777"/>
                  <a:pt x="18434" y="2772"/>
                  <a:pt x="17246" y="1786"/>
                </a:cubicBezTo>
                <a:cubicBezTo>
                  <a:pt x="17013" y="1585"/>
                  <a:pt x="16712" y="1452"/>
                  <a:pt x="16412" y="1319"/>
                </a:cubicBezTo>
                <a:cubicBezTo>
                  <a:pt x="16269" y="1290"/>
                  <a:pt x="15929" y="1138"/>
                  <a:pt x="15730" y="1138"/>
                </a:cubicBezTo>
                <a:cubicBezTo>
                  <a:pt x="15697" y="1138"/>
                  <a:pt x="15668" y="1142"/>
                  <a:pt x="15645" y="1152"/>
                </a:cubicBezTo>
                <a:cubicBezTo>
                  <a:pt x="13915" y="2396"/>
                  <a:pt x="12241" y="3640"/>
                  <a:pt x="10546" y="4884"/>
                </a:cubicBezTo>
                <a:lnTo>
                  <a:pt x="10546" y="4884"/>
                </a:lnTo>
                <a:cubicBezTo>
                  <a:pt x="9397" y="3928"/>
                  <a:pt x="8254" y="2966"/>
                  <a:pt x="7072" y="1986"/>
                </a:cubicBezTo>
                <a:cubicBezTo>
                  <a:pt x="6805" y="1786"/>
                  <a:pt x="6472" y="1619"/>
                  <a:pt x="6138" y="1485"/>
                </a:cubicBezTo>
                <a:cubicBezTo>
                  <a:pt x="6018" y="1461"/>
                  <a:pt x="5776" y="1368"/>
                  <a:pt x="5587" y="1368"/>
                </a:cubicBezTo>
                <a:cubicBezTo>
                  <a:pt x="5515" y="1368"/>
                  <a:pt x="5451" y="1382"/>
                  <a:pt x="5404" y="1419"/>
                </a:cubicBezTo>
                <a:cubicBezTo>
                  <a:pt x="3670" y="2886"/>
                  <a:pt x="1902" y="4287"/>
                  <a:pt x="134" y="5755"/>
                </a:cubicBezTo>
                <a:cubicBezTo>
                  <a:pt x="0" y="5889"/>
                  <a:pt x="868" y="6289"/>
                  <a:pt x="901" y="6289"/>
                </a:cubicBezTo>
                <a:cubicBezTo>
                  <a:pt x="1076" y="6364"/>
                  <a:pt x="1420" y="6514"/>
                  <a:pt x="1666" y="6514"/>
                </a:cubicBezTo>
                <a:cubicBezTo>
                  <a:pt x="1747" y="6514"/>
                  <a:pt x="1818" y="6497"/>
                  <a:pt x="1868" y="6456"/>
                </a:cubicBezTo>
                <a:cubicBezTo>
                  <a:pt x="3464" y="5131"/>
                  <a:pt x="5032" y="3861"/>
                  <a:pt x="6646" y="2548"/>
                </a:cubicBezTo>
                <a:lnTo>
                  <a:pt x="6646" y="2548"/>
                </a:lnTo>
                <a:cubicBezTo>
                  <a:pt x="7789" y="3506"/>
                  <a:pt x="8922" y="4445"/>
                  <a:pt x="10074" y="5422"/>
                </a:cubicBezTo>
                <a:cubicBezTo>
                  <a:pt x="10341" y="5622"/>
                  <a:pt x="10641" y="5755"/>
                  <a:pt x="10908" y="5889"/>
                </a:cubicBezTo>
                <a:cubicBezTo>
                  <a:pt x="11042" y="5915"/>
                  <a:pt x="11370" y="6050"/>
                  <a:pt x="11580" y="6050"/>
                </a:cubicBezTo>
                <a:cubicBezTo>
                  <a:pt x="11631" y="6050"/>
                  <a:pt x="11676" y="6042"/>
                  <a:pt x="11709" y="6022"/>
                </a:cubicBezTo>
                <a:cubicBezTo>
                  <a:pt x="13401" y="4783"/>
                  <a:pt x="15067" y="3571"/>
                  <a:pt x="16779" y="2337"/>
                </a:cubicBezTo>
                <a:lnTo>
                  <a:pt x="16779" y="2337"/>
                </a:lnTo>
                <a:cubicBezTo>
                  <a:pt x="17948" y="3341"/>
                  <a:pt x="19122" y="4331"/>
                  <a:pt x="20315" y="5321"/>
                </a:cubicBezTo>
                <a:cubicBezTo>
                  <a:pt x="20548" y="5555"/>
                  <a:pt x="20849" y="5655"/>
                  <a:pt x="21149" y="5788"/>
                </a:cubicBezTo>
                <a:cubicBezTo>
                  <a:pt x="21231" y="5816"/>
                  <a:pt x="21587" y="5980"/>
                  <a:pt x="21802" y="5980"/>
                </a:cubicBezTo>
                <a:cubicBezTo>
                  <a:pt x="21848" y="5980"/>
                  <a:pt x="21887" y="5973"/>
                  <a:pt x="21916" y="5955"/>
                </a:cubicBezTo>
                <a:cubicBezTo>
                  <a:pt x="23496" y="4785"/>
                  <a:pt x="25050" y="3615"/>
                  <a:pt x="26601" y="2467"/>
                </a:cubicBezTo>
                <a:lnTo>
                  <a:pt x="26601" y="2467"/>
                </a:lnTo>
                <a:cubicBezTo>
                  <a:pt x="27499" y="3454"/>
                  <a:pt x="28410" y="4445"/>
                  <a:pt x="29321" y="5455"/>
                </a:cubicBezTo>
                <a:cubicBezTo>
                  <a:pt x="29521" y="5722"/>
                  <a:pt x="29988" y="5822"/>
                  <a:pt x="30255" y="5955"/>
                </a:cubicBezTo>
                <a:cubicBezTo>
                  <a:pt x="30384" y="5981"/>
                  <a:pt x="30654" y="6087"/>
                  <a:pt x="30846" y="6087"/>
                </a:cubicBezTo>
                <a:cubicBezTo>
                  <a:pt x="30902" y="6087"/>
                  <a:pt x="30952" y="6078"/>
                  <a:pt x="30989" y="6055"/>
                </a:cubicBezTo>
                <a:cubicBezTo>
                  <a:pt x="32449" y="4741"/>
                  <a:pt x="33858" y="3453"/>
                  <a:pt x="35305" y="2146"/>
                </a:cubicBezTo>
                <a:lnTo>
                  <a:pt x="35305" y="2146"/>
                </a:lnTo>
                <a:cubicBezTo>
                  <a:pt x="36259" y="3137"/>
                  <a:pt x="37218" y="4120"/>
                  <a:pt x="38194" y="5121"/>
                </a:cubicBezTo>
                <a:cubicBezTo>
                  <a:pt x="38306" y="5233"/>
                  <a:pt x="39397" y="5717"/>
                  <a:pt x="39751" y="5717"/>
                </a:cubicBezTo>
                <a:cubicBezTo>
                  <a:pt x="39821" y="5717"/>
                  <a:pt x="39862" y="5699"/>
                  <a:pt x="39862" y="5655"/>
                </a:cubicBezTo>
                <a:cubicBezTo>
                  <a:pt x="39862" y="5422"/>
                  <a:pt x="40429" y="5088"/>
                  <a:pt x="40596" y="4955"/>
                </a:cubicBezTo>
                <a:cubicBezTo>
                  <a:pt x="41196" y="4454"/>
                  <a:pt x="41830" y="3954"/>
                  <a:pt x="42397" y="3487"/>
                </a:cubicBezTo>
                <a:cubicBezTo>
                  <a:pt x="43156" y="2891"/>
                  <a:pt x="43871" y="2273"/>
                  <a:pt x="44595" y="1668"/>
                </a:cubicBezTo>
                <a:lnTo>
                  <a:pt x="44595" y="1668"/>
                </a:lnTo>
                <a:cubicBezTo>
                  <a:pt x="45751" y="2621"/>
                  <a:pt x="46883" y="3578"/>
                  <a:pt x="48035" y="4554"/>
                </a:cubicBezTo>
                <a:cubicBezTo>
                  <a:pt x="48268" y="4754"/>
                  <a:pt x="48568" y="4888"/>
                  <a:pt x="48869" y="4988"/>
                </a:cubicBezTo>
                <a:cubicBezTo>
                  <a:pt x="49003" y="5042"/>
                  <a:pt x="49333" y="5182"/>
                  <a:pt x="49543" y="5182"/>
                </a:cubicBezTo>
                <a:cubicBezTo>
                  <a:pt x="49593" y="5182"/>
                  <a:pt x="49637" y="5174"/>
                  <a:pt x="49669" y="5155"/>
                </a:cubicBezTo>
                <a:cubicBezTo>
                  <a:pt x="51370" y="3910"/>
                  <a:pt x="53042" y="2692"/>
                  <a:pt x="54738" y="1453"/>
                </a:cubicBezTo>
                <a:lnTo>
                  <a:pt x="54738" y="1453"/>
                </a:lnTo>
                <a:cubicBezTo>
                  <a:pt x="55915" y="2463"/>
                  <a:pt x="57079" y="3468"/>
                  <a:pt x="58242" y="4454"/>
                </a:cubicBezTo>
                <a:cubicBezTo>
                  <a:pt x="58509" y="4654"/>
                  <a:pt x="58776" y="4788"/>
                  <a:pt x="59076" y="4921"/>
                </a:cubicBezTo>
                <a:cubicBezTo>
                  <a:pt x="59190" y="4950"/>
                  <a:pt x="59576" y="5101"/>
                  <a:pt x="59788" y="5101"/>
                </a:cubicBezTo>
                <a:cubicBezTo>
                  <a:pt x="59823" y="5101"/>
                  <a:pt x="59853" y="5097"/>
                  <a:pt x="59876" y="5088"/>
                </a:cubicBezTo>
                <a:cubicBezTo>
                  <a:pt x="61453" y="3920"/>
                  <a:pt x="62978" y="2753"/>
                  <a:pt x="64541" y="1608"/>
                </a:cubicBezTo>
                <a:lnTo>
                  <a:pt x="64541" y="1608"/>
                </a:lnTo>
                <a:cubicBezTo>
                  <a:pt x="65444" y="2592"/>
                  <a:pt x="66364" y="3581"/>
                  <a:pt x="67248" y="4588"/>
                </a:cubicBezTo>
                <a:cubicBezTo>
                  <a:pt x="67449" y="4821"/>
                  <a:pt x="67916" y="4955"/>
                  <a:pt x="68216" y="5088"/>
                </a:cubicBezTo>
                <a:cubicBezTo>
                  <a:pt x="68336" y="5112"/>
                  <a:pt x="68561" y="5206"/>
                  <a:pt x="68739" y="5206"/>
                </a:cubicBezTo>
                <a:cubicBezTo>
                  <a:pt x="68808" y="5206"/>
                  <a:pt x="68870" y="5192"/>
                  <a:pt x="68916" y="5155"/>
                </a:cubicBezTo>
                <a:cubicBezTo>
                  <a:pt x="70377" y="3840"/>
                  <a:pt x="71813" y="2576"/>
                  <a:pt x="73268" y="1273"/>
                </a:cubicBezTo>
                <a:lnTo>
                  <a:pt x="73268" y="1273"/>
                </a:lnTo>
                <a:cubicBezTo>
                  <a:pt x="74211" y="2275"/>
                  <a:pt x="75156" y="3256"/>
                  <a:pt x="76155" y="4254"/>
                </a:cubicBezTo>
                <a:cubicBezTo>
                  <a:pt x="76422" y="4554"/>
                  <a:pt x="76922" y="4721"/>
                  <a:pt x="77322" y="4788"/>
                </a:cubicBezTo>
                <a:cubicBezTo>
                  <a:pt x="77372" y="4838"/>
                  <a:pt x="77539" y="4879"/>
                  <a:pt x="77660" y="4879"/>
                </a:cubicBezTo>
                <a:cubicBezTo>
                  <a:pt x="77781" y="4879"/>
                  <a:pt x="77856" y="4838"/>
                  <a:pt x="77723" y="4721"/>
                </a:cubicBezTo>
                <a:cubicBezTo>
                  <a:pt x="76422" y="3320"/>
                  <a:pt x="75154" y="1986"/>
                  <a:pt x="73820" y="618"/>
                </a:cubicBezTo>
                <a:cubicBezTo>
                  <a:pt x="73553" y="351"/>
                  <a:pt x="73153" y="251"/>
                  <a:pt x="72852" y="118"/>
                </a:cubicBezTo>
                <a:cubicBezTo>
                  <a:pt x="72732" y="94"/>
                  <a:pt x="72490" y="0"/>
                  <a:pt x="723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211;p28">
            <a:extLst>
              <a:ext uri="{FF2B5EF4-FFF2-40B4-BE49-F238E27FC236}">
                <a16:creationId xmlns:a16="http://schemas.microsoft.com/office/drawing/2014/main" id="{24E1096E-780D-A105-FDC5-89A82B4913DC}"/>
              </a:ext>
            </a:extLst>
          </p:cNvPr>
          <p:cNvSpPr txBox="1">
            <a:spLocks/>
          </p:cNvSpPr>
          <p:nvPr/>
        </p:nvSpPr>
        <p:spPr>
          <a:xfrm>
            <a:off x="8490338" y="4806896"/>
            <a:ext cx="548700" cy="393600"/>
          </a:xfrm>
          <a:prstGeom prst="rect">
            <a:avLst/>
          </a:prstGeom>
        </p:spPr>
        <p:txBody>
          <a:bodyPr spcFirstLastPara="1" wrap="square" lIns="91425" tIns="91425" rIns="91425" bIns="91425" anchor="ctr" anchorCtr="0">
            <a:normAutofit lnSpcReduction="1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fld id="{00000000-1234-1234-1234-123412341234}" type="slidenum">
              <a:rPr lang="en" smtClean="0"/>
              <a:pPr algn="r"/>
              <a:t>12</a:t>
            </a:fld>
            <a:endParaRPr lang="en"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66"/>
        <p:cNvGrpSpPr/>
        <p:nvPr/>
      </p:nvGrpSpPr>
      <p:grpSpPr>
        <a:xfrm>
          <a:off x="0" y="0"/>
          <a:ext cx="0" cy="0"/>
          <a:chOff x="0" y="0"/>
          <a:chExt cx="0" cy="0"/>
        </a:xfrm>
      </p:grpSpPr>
      <p:sp>
        <p:nvSpPr>
          <p:cNvPr id="2468" name="Google Shape;2468;p49"/>
          <p:cNvSpPr txBox="1">
            <a:spLocks noGrp="1"/>
          </p:cNvSpPr>
          <p:nvPr>
            <p:ph type="body" idx="1"/>
          </p:nvPr>
        </p:nvSpPr>
        <p:spPr>
          <a:xfrm>
            <a:off x="725961" y="1021635"/>
            <a:ext cx="6765159" cy="4226543"/>
          </a:xfrm>
          <a:prstGeom prst="rect">
            <a:avLst/>
          </a:prstGeom>
        </p:spPr>
        <p:txBody>
          <a:bodyPr spcFirstLastPara="1" wrap="square" lIns="91425" tIns="91425" rIns="91425" bIns="91425" anchor="t" anchorCtr="0">
            <a:noAutofit/>
          </a:bodyPr>
          <a:lstStyle/>
          <a:p>
            <a:r>
              <a:rPr lang="en-US" sz="2000" dirty="0">
                <a:uFill>
                  <a:noFill/>
                </a:uFill>
              </a:rPr>
              <a:t>A graphic tablet is an input device that allows a user to draw, paint, and write on a computer screen or digital canvas.</a:t>
            </a:r>
          </a:p>
          <a:p>
            <a:pPr>
              <a:buFont typeface="Didact Gothic"/>
              <a:buChar char="•"/>
            </a:pPr>
            <a:endParaRPr lang="en-US" sz="2000" dirty="0">
              <a:uFill>
                <a:noFill/>
              </a:uFill>
            </a:endParaRPr>
          </a:p>
          <a:p>
            <a:r>
              <a:rPr lang="en-US" sz="2000" dirty="0">
                <a:uFill>
                  <a:noFill/>
                </a:uFill>
              </a:rPr>
              <a:t>The most common type of graphic tablet is the Wacom tablet, which uses a stylus or pen to interact with the tablet surface.</a:t>
            </a:r>
          </a:p>
          <a:p>
            <a:pPr>
              <a:buFont typeface="Didact Gothic"/>
              <a:buChar char="•"/>
            </a:pPr>
            <a:endParaRPr lang="en-US" sz="2000" dirty="0">
              <a:uFill>
                <a:noFill/>
              </a:uFill>
            </a:endParaRPr>
          </a:p>
          <a:p>
            <a:r>
              <a:rPr lang="en-US" sz="2000" dirty="0"/>
              <a:t>They can be connected to a computer via USB or Bluetooth and can access a wide range of software, including Adobe Photoshop, Illustrator, and web-based libraries.</a:t>
            </a:r>
          </a:p>
          <a:p>
            <a:endParaRPr lang="en-US" sz="2000" dirty="0"/>
          </a:p>
          <a:p>
            <a:pPr>
              <a:buFont typeface="Didact Gothic"/>
              <a:buChar char="•"/>
            </a:pPr>
            <a:endParaRPr lang="en-US" sz="2000" dirty="0">
              <a:uFill>
                <a:noFill/>
              </a:uFill>
            </a:endParaRPr>
          </a:p>
          <a:p>
            <a:pPr marL="0" lvl="0" indent="0" algn="l" rtl="0">
              <a:spcBef>
                <a:spcPts val="1200"/>
              </a:spcBef>
              <a:spcAft>
                <a:spcPts val="1200"/>
              </a:spcAft>
              <a:buNone/>
            </a:pPr>
            <a:endParaRPr lang="es-ES" sz="2000" dirty="0"/>
          </a:p>
        </p:txBody>
      </p:sp>
      <p:grpSp>
        <p:nvGrpSpPr>
          <p:cNvPr id="2495" name="Google Shape;2495;p49"/>
          <p:cNvGrpSpPr/>
          <p:nvPr/>
        </p:nvGrpSpPr>
        <p:grpSpPr>
          <a:xfrm>
            <a:off x="725962" y="2038164"/>
            <a:ext cx="314115" cy="684586"/>
            <a:chOff x="1059387" y="1555576"/>
            <a:chExt cx="314115" cy="684586"/>
          </a:xfrm>
        </p:grpSpPr>
        <p:sp>
          <p:nvSpPr>
            <p:cNvPr id="2496" name="Google Shape;2496;p49"/>
            <p:cNvSpPr/>
            <p:nvPr/>
          </p:nvSpPr>
          <p:spPr>
            <a:xfrm rot="-1089028">
              <a:off x="1140175" y="1549130"/>
              <a:ext cx="42548" cy="525477"/>
            </a:xfrm>
            <a:custGeom>
              <a:avLst/>
              <a:gdLst/>
              <a:ahLst/>
              <a:cxnLst/>
              <a:rect l="l" t="t" r="r" b="b"/>
              <a:pathLst>
                <a:path w="1702" h="21020" extrusionOk="0">
                  <a:moveTo>
                    <a:pt x="247" y="0"/>
                  </a:moveTo>
                  <a:cubicBezTo>
                    <a:pt x="111" y="0"/>
                    <a:pt x="0" y="69"/>
                    <a:pt x="0" y="280"/>
                  </a:cubicBezTo>
                  <a:cubicBezTo>
                    <a:pt x="301" y="6784"/>
                    <a:pt x="434" y="13322"/>
                    <a:pt x="367" y="19827"/>
                  </a:cubicBezTo>
                  <a:cubicBezTo>
                    <a:pt x="367" y="20227"/>
                    <a:pt x="701" y="20627"/>
                    <a:pt x="1001" y="20861"/>
                  </a:cubicBezTo>
                  <a:cubicBezTo>
                    <a:pt x="1135" y="20944"/>
                    <a:pt x="1301" y="21019"/>
                    <a:pt x="1435" y="21019"/>
                  </a:cubicBezTo>
                  <a:cubicBezTo>
                    <a:pt x="1568" y="21019"/>
                    <a:pt x="1668" y="20944"/>
                    <a:pt x="1668" y="20728"/>
                  </a:cubicBezTo>
                  <a:cubicBezTo>
                    <a:pt x="1702" y="14223"/>
                    <a:pt x="1602" y="7685"/>
                    <a:pt x="1301" y="1180"/>
                  </a:cubicBezTo>
                  <a:cubicBezTo>
                    <a:pt x="1301" y="747"/>
                    <a:pt x="1001" y="380"/>
                    <a:pt x="668" y="146"/>
                  </a:cubicBezTo>
                  <a:cubicBezTo>
                    <a:pt x="565" y="77"/>
                    <a:pt x="391" y="0"/>
                    <a:pt x="2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49"/>
            <p:cNvSpPr/>
            <p:nvPr/>
          </p:nvSpPr>
          <p:spPr>
            <a:xfrm rot="-1089028">
              <a:off x="1214508" y="2108082"/>
              <a:ext cx="145119" cy="112270"/>
            </a:xfrm>
            <a:custGeom>
              <a:avLst/>
              <a:gdLst/>
              <a:ahLst/>
              <a:cxnLst/>
              <a:rect l="l" t="t" r="r" b="b"/>
              <a:pathLst>
                <a:path w="5805" h="4491" extrusionOk="0">
                  <a:moveTo>
                    <a:pt x="3403" y="975"/>
                  </a:moveTo>
                  <a:cubicBezTo>
                    <a:pt x="3403" y="975"/>
                    <a:pt x="3416" y="975"/>
                    <a:pt x="3433" y="976"/>
                  </a:cubicBezTo>
                  <a:lnTo>
                    <a:pt x="3433" y="976"/>
                  </a:lnTo>
                  <a:cubicBezTo>
                    <a:pt x="3435" y="978"/>
                    <a:pt x="3437" y="979"/>
                    <a:pt x="3440" y="981"/>
                  </a:cubicBezTo>
                  <a:lnTo>
                    <a:pt x="3440" y="981"/>
                  </a:lnTo>
                  <a:cubicBezTo>
                    <a:pt x="3419" y="977"/>
                    <a:pt x="3403" y="975"/>
                    <a:pt x="3403" y="975"/>
                  </a:cubicBezTo>
                  <a:close/>
                  <a:moveTo>
                    <a:pt x="3455" y="979"/>
                  </a:moveTo>
                  <a:cubicBezTo>
                    <a:pt x="3465" y="981"/>
                    <a:pt x="3475" y="983"/>
                    <a:pt x="3483" y="987"/>
                  </a:cubicBezTo>
                  <a:lnTo>
                    <a:pt x="3483" y="987"/>
                  </a:lnTo>
                  <a:cubicBezTo>
                    <a:pt x="3477" y="986"/>
                    <a:pt x="3471" y="985"/>
                    <a:pt x="3464" y="984"/>
                  </a:cubicBezTo>
                  <a:lnTo>
                    <a:pt x="3464" y="984"/>
                  </a:lnTo>
                  <a:cubicBezTo>
                    <a:pt x="3461" y="982"/>
                    <a:pt x="3458" y="981"/>
                    <a:pt x="3455" y="979"/>
                  </a:cubicBezTo>
                  <a:close/>
                  <a:moveTo>
                    <a:pt x="3606" y="983"/>
                  </a:moveTo>
                  <a:cubicBezTo>
                    <a:pt x="3618" y="987"/>
                    <a:pt x="3621" y="990"/>
                    <a:pt x="3606" y="990"/>
                  </a:cubicBezTo>
                  <a:cubicBezTo>
                    <a:pt x="3602" y="990"/>
                    <a:pt x="3598" y="989"/>
                    <a:pt x="3593" y="989"/>
                  </a:cubicBezTo>
                  <a:lnTo>
                    <a:pt x="3593" y="989"/>
                  </a:lnTo>
                  <a:cubicBezTo>
                    <a:pt x="3597" y="987"/>
                    <a:pt x="3602" y="985"/>
                    <a:pt x="3606" y="983"/>
                  </a:cubicBezTo>
                  <a:close/>
                  <a:moveTo>
                    <a:pt x="3480" y="993"/>
                  </a:moveTo>
                  <a:cubicBezTo>
                    <a:pt x="3485" y="996"/>
                    <a:pt x="3493" y="1001"/>
                    <a:pt x="3503" y="1008"/>
                  </a:cubicBezTo>
                  <a:cubicBezTo>
                    <a:pt x="3501" y="1010"/>
                    <a:pt x="3499" y="1012"/>
                    <a:pt x="3498" y="1014"/>
                  </a:cubicBezTo>
                  <a:lnTo>
                    <a:pt x="3498" y="1014"/>
                  </a:lnTo>
                  <a:cubicBezTo>
                    <a:pt x="3492" y="1009"/>
                    <a:pt x="3486" y="1004"/>
                    <a:pt x="3481" y="1000"/>
                  </a:cubicBezTo>
                  <a:lnTo>
                    <a:pt x="3481" y="1000"/>
                  </a:lnTo>
                  <a:cubicBezTo>
                    <a:pt x="3488" y="1003"/>
                    <a:pt x="3495" y="1005"/>
                    <a:pt x="3503" y="1008"/>
                  </a:cubicBezTo>
                  <a:cubicBezTo>
                    <a:pt x="3495" y="1002"/>
                    <a:pt x="3487" y="997"/>
                    <a:pt x="3480" y="993"/>
                  </a:cubicBezTo>
                  <a:close/>
                  <a:moveTo>
                    <a:pt x="3516" y="1031"/>
                  </a:moveTo>
                  <a:cubicBezTo>
                    <a:pt x="3545" y="1075"/>
                    <a:pt x="3570" y="1079"/>
                    <a:pt x="3570" y="1108"/>
                  </a:cubicBezTo>
                  <a:cubicBezTo>
                    <a:pt x="3578" y="1112"/>
                    <a:pt x="3583" y="1114"/>
                    <a:pt x="3587" y="1114"/>
                  </a:cubicBezTo>
                  <a:cubicBezTo>
                    <a:pt x="3604" y="1114"/>
                    <a:pt x="3587" y="1081"/>
                    <a:pt x="3589" y="1081"/>
                  </a:cubicBezTo>
                  <a:lnTo>
                    <a:pt x="3589" y="1081"/>
                  </a:lnTo>
                  <a:cubicBezTo>
                    <a:pt x="3591" y="1081"/>
                    <a:pt x="3602" y="1095"/>
                    <a:pt x="3637" y="1141"/>
                  </a:cubicBezTo>
                  <a:cubicBezTo>
                    <a:pt x="3637" y="1175"/>
                    <a:pt x="3670" y="1242"/>
                    <a:pt x="3670" y="1242"/>
                  </a:cubicBezTo>
                  <a:cubicBezTo>
                    <a:pt x="3703" y="1275"/>
                    <a:pt x="3703" y="1308"/>
                    <a:pt x="3703" y="1408"/>
                  </a:cubicBezTo>
                  <a:cubicBezTo>
                    <a:pt x="3770" y="1575"/>
                    <a:pt x="3770" y="1775"/>
                    <a:pt x="3703" y="1975"/>
                  </a:cubicBezTo>
                  <a:cubicBezTo>
                    <a:pt x="3670" y="2309"/>
                    <a:pt x="3536" y="2609"/>
                    <a:pt x="3336" y="2909"/>
                  </a:cubicBezTo>
                  <a:cubicBezTo>
                    <a:pt x="3136" y="3176"/>
                    <a:pt x="2969" y="3410"/>
                    <a:pt x="2669" y="3610"/>
                  </a:cubicBezTo>
                  <a:cubicBezTo>
                    <a:pt x="2639" y="3640"/>
                    <a:pt x="2609" y="3643"/>
                    <a:pt x="2555" y="3667"/>
                  </a:cubicBezTo>
                  <a:lnTo>
                    <a:pt x="2555" y="3667"/>
                  </a:lnTo>
                  <a:cubicBezTo>
                    <a:pt x="2554" y="3667"/>
                    <a:pt x="2553" y="3667"/>
                    <a:pt x="2552" y="3667"/>
                  </a:cubicBezTo>
                  <a:cubicBezTo>
                    <a:pt x="2545" y="3667"/>
                    <a:pt x="2531" y="3670"/>
                    <a:pt x="2502" y="3677"/>
                  </a:cubicBezTo>
                  <a:cubicBezTo>
                    <a:pt x="2471" y="3708"/>
                    <a:pt x="2439" y="3710"/>
                    <a:pt x="2379" y="3767"/>
                  </a:cubicBezTo>
                  <a:lnTo>
                    <a:pt x="2379" y="3767"/>
                  </a:lnTo>
                  <a:cubicBezTo>
                    <a:pt x="2355" y="3749"/>
                    <a:pt x="2336" y="3710"/>
                    <a:pt x="2336" y="3710"/>
                  </a:cubicBezTo>
                  <a:cubicBezTo>
                    <a:pt x="2169" y="3610"/>
                    <a:pt x="2135" y="3543"/>
                    <a:pt x="2035" y="3443"/>
                  </a:cubicBezTo>
                  <a:cubicBezTo>
                    <a:pt x="1835" y="3143"/>
                    <a:pt x="1802" y="2809"/>
                    <a:pt x="1835" y="2442"/>
                  </a:cubicBezTo>
                  <a:cubicBezTo>
                    <a:pt x="1863" y="2107"/>
                    <a:pt x="1985" y="1795"/>
                    <a:pt x="2181" y="1526"/>
                  </a:cubicBezTo>
                  <a:lnTo>
                    <a:pt x="2181" y="1526"/>
                  </a:lnTo>
                  <a:cubicBezTo>
                    <a:pt x="2374" y="1508"/>
                    <a:pt x="2566" y="1450"/>
                    <a:pt x="2736" y="1342"/>
                  </a:cubicBezTo>
                  <a:lnTo>
                    <a:pt x="3003" y="1242"/>
                  </a:lnTo>
                  <a:cubicBezTo>
                    <a:pt x="3003" y="1242"/>
                    <a:pt x="3078" y="1185"/>
                    <a:pt x="3073" y="1171"/>
                  </a:cubicBezTo>
                  <a:lnTo>
                    <a:pt x="3073" y="1171"/>
                  </a:lnTo>
                  <a:cubicBezTo>
                    <a:pt x="3116" y="1163"/>
                    <a:pt x="3143" y="1141"/>
                    <a:pt x="3170" y="1141"/>
                  </a:cubicBezTo>
                  <a:cubicBezTo>
                    <a:pt x="3270" y="1108"/>
                    <a:pt x="3336" y="1075"/>
                    <a:pt x="3436" y="1075"/>
                  </a:cubicBezTo>
                  <a:cubicBezTo>
                    <a:pt x="3436" y="1075"/>
                    <a:pt x="3483" y="1051"/>
                    <a:pt x="3516" y="1031"/>
                  </a:cubicBezTo>
                  <a:close/>
                  <a:moveTo>
                    <a:pt x="2456" y="1"/>
                  </a:moveTo>
                  <a:cubicBezTo>
                    <a:pt x="2277" y="1"/>
                    <a:pt x="2094" y="35"/>
                    <a:pt x="1935" y="107"/>
                  </a:cubicBezTo>
                  <a:cubicBezTo>
                    <a:pt x="1001" y="474"/>
                    <a:pt x="201" y="1242"/>
                    <a:pt x="134" y="2242"/>
                  </a:cubicBezTo>
                  <a:cubicBezTo>
                    <a:pt x="1" y="3276"/>
                    <a:pt x="768" y="4144"/>
                    <a:pt x="1735" y="4410"/>
                  </a:cubicBezTo>
                  <a:cubicBezTo>
                    <a:pt x="1983" y="4464"/>
                    <a:pt x="2233" y="4491"/>
                    <a:pt x="2479" y="4491"/>
                  </a:cubicBezTo>
                  <a:cubicBezTo>
                    <a:pt x="3457" y="4491"/>
                    <a:pt x="4384" y="4069"/>
                    <a:pt x="4971" y="3243"/>
                  </a:cubicBezTo>
                  <a:cubicBezTo>
                    <a:pt x="5505" y="2509"/>
                    <a:pt x="5805" y="1342"/>
                    <a:pt x="5071" y="674"/>
                  </a:cubicBezTo>
                  <a:cubicBezTo>
                    <a:pt x="4672" y="276"/>
                    <a:pt x="4041" y="152"/>
                    <a:pt x="3480" y="152"/>
                  </a:cubicBezTo>
                  <a:cubicBezTo>
                    <a:pt x="3337" y="152"/>
                    <a:pt x="3198" y="161"/>
                    <a:pt x="3069" y="174"/>
                  </a:cubicBezTo>
                  <a:cubicBezTo>
                    <a:pt x="2918" y="60"/>
                    <a:pt x="2691" y="1"/>
                    <a:pt x="24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2546;p51">
            <a:extLst>
              <a:ext uri="{FF2B5EF4-FFF2-40B4-BE49-F238E27FC236}">
                <a16:creationId xmlns:a16="http://schemas.microsoft.com/office/drawing/2014/main" id="{C3708BA5-8C2A-02AF-2C46-912301704F1D}"/>
              </a:ext>
            </a:extLst>
          </p:cNvPr>
          <p:cNvSpPr/>
          <p:nvPr/>
        </p:nvSpPr>
        <p:spPr>
          <a:xfrm rot="5400000">
            <a:off x="4402042" y="-962011"/>
            <a:ext cx="436998" cy="3530294"/>
          </a:xfrm>
          <a:custGeom>
            <a:avLst/>
            <a:gdLst/>
            <a:ahLst/>
            <a:cxnLst/>
            <a:rect l="l" t="t" r="r" b="b"/>
            <a:pathLst>
              <a:path w="4004" h="55503" extrusionOk="0">
                <a:moveTo>
                  <a:pt x="782" y="0"/>
                </a:moveTo>
                <a:cubicBezTo>
                  <a:pt x="602" y="0"/>
                  <a:pt x="544" y="164"/>
                  <a:pt x="501" y="510"/>
                </a:cubicBezTo>
                <a:cubicBezTo>
                  <a:pt x="168" y="2778"/>
                  <a:pt x="134" y="5080"/>
                  <a:pt x="68" y="7348"/>
                </a:cubicBezTo>
                <a:cubicBezTo>
                  <a:pt x="1" y="14920"/>
                  <a:pt x="34" y="22492"/>
                  <a:pt x="34" y="30031"/>
                </a:cubicBezTo>
                <a:cubicBezTo>
                  <a:pt x="1" y="34467"/>
                  <a:pt x="1" y="38870"/>
                  <a:pt x="34" y="43407"/>
                </a:cubicBezTo>
                <a:lnTo>
                  <a:pt x="34" y="53881"/>
                </a:lnTo>
                <a:cubicBezTo>
                  <a:pt x="34" y="54181"/>
                  <a:pt x="34" y="54515"/>
                  <a:pt x="401" y="54648"/>
                </a:cubicBezTo>
                <a:cubicBezTo>
                  <a:pt x="1402" y="54915"/>
                  <a:pt x="2403" y="55182"/>
                  <a:pt x="3403" y="55482"/>
                </a:cubicBezTo>
                <a:cubicBezTo>
                  <a:pt x="3457" y="55496"/>
                  <a:pt x="3506" y="55502"/>
                  <a:pt x="3551" y="55502"/>
                </a:cubicBezTo>
                <a:cubicBezTo>
                  <a:pt x="3732" y="55502"/>
                  <a:pt x="3844" y="55396"/>
                  <a:pt x="3870" y="55182"/>
                </a:cubicBezTo>
                <a:cubicBezTo>
                  <a:pt x="3904" y="54982"/>
                  <a:pt x="3904" y="54782"/>
                  <a:pt x="3904" y="54548"/>
                </a:cubicBezTo>
                <a:cubicBezTo>
                  <a:pt x="3870" y="40472"/>
                  <a:pt x="4004" y="26328"/>
                  <a:pt x="3837" y="12251"/>
                </a:cubicBezTo>
                <a:cubicBezTo>
                  <a:pt x="3804" y="8849"/>
                  <a:pt x="3737" y="5480"/>
                  <a:pt x="3537" y="2111"/>
                </a:cubicBezTo>
                <a:cubicBezTo>
                  <a:pt x="3503" y="1477"/>
                  <a:pt x="3337" y="1077"/>
                  <a:pt x="2703" y="843"/>
                </a:cubicBezTo>
                <a:cubicBezTo>
                  <a:pt x="2203" y="643"/>
                  <a:pt x="1702" y="343"/>
                  <a:pt x="1202" y="143"/>
                </a:cubicBezTo>
                <a:cubicBezTo>
                  <a:pt x="1014" y="49"/>
                  <a:pt x="880" y="0"/>
                  <a:pt x="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547;p51">
            <a:extLst>
              <a:ext uri="{FF2B5EF4-FFF2-40B4-BE49-F238E27FC236}">
                <a16:creationId xmlns:a16="http://schemas.microsoft.com/office/drawing/2014/main" id="{B73CD3A1-EFCC-62CB-49AD-4506BC22A9AE}"/>
              </a:ext>
            </a:extLst>
          </p:cNvPr>
          <p:cNvSpPr txBox="1">
            <a:spLocks/>
          </p:cNvSpPr>
          <p:nvPr/>
        </p:nvSpPr>
        <p:spPr>
          <a:xfrm>
            <a:off x="728350" y="448935"/>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BioRhyme"/>
              <a:buNone/>
              <a:defRPr sz="3200" b="0" i="0" u="none" strike="noStrike" cap="none">
                <a:solidFill>
                  <a:schemeClr val="dk1"/>
                </a:solidFill>
                <a:latin typeface="BioRhyme"/>
                <a:ea typeface="BioRhyme"/>
                <a:cs typeface="BioRhyme"/>
                <a:sym typeface="BioRhyme"/>
              </a:defRPr>
            </a:lvl1pPr>
            <a:lvl2pPr marR="0" lvl="1" algn="l" rtl="0">
              <a:lnSpc>
                <a:spcPct val="100000"/>
              </a:lnSpc>
              <a:spcBef>
                <a:spcPts val="0"/>
              </a:spcBef>
              <a:spcAft>
                <a:spcPts val="0"/>
              </a:spcAft>
              <a:buClr>
                <a:schemeClr val="dk1"/>
              </a:buClr>
              <a:buSzPts val="2800"/>
              <a:buFont typeface="DM Serif Display"/>
              <a:buNone/>
              <a:defRPr sz="2800" b="0" i="0" u="none" strike="noStrike" cap="none">
                <a:solidFill>
                  <a:schemeClr val="dk1"/>
                </a:solidFill>
                <a:latin typeface="DM Serif Display"/>
                <a:ea typeface="DM Serif Display"/>
                <a:cs typeface="DM Serif Display"/>
                <a:sym typeface="DM Serif Display"/>
              </a:defRPr>
            </a:lvl2pPr>
            <a:lvl3pPr marR="0" lvl="2" algn="l" rtl="0">
              <a:lnSpc>
                <a:spcPct val="100000"/>
              </a:lnSpc>
              <a:spcBef>
                <a:spcPts val="0"/>
              </a:spcBef>
              <a:spcAft>
                <a:spcPts val="0"/>
              </a:spcAft>
              <a:buClr>
                <a:schemeClr val="dk1"/>
              </a:buClr>
              <a:buSzPts val="2800"/>
              <a:buFont typeface="DM Serif Display"/>
              <a:buNone/>
              <a:defRPr sz="2800" b="0" i="0" u="none" strike="noStrike" cap="none">
                <a:solidFill>
                  <a:schemeClr val="dk1"/>
                </a:solidFill>
                <a:latin typeface="DM Serif Display"/>
                <a:ea typeface="DM Serif Display"/>
                <a:cs typeface="DM Serif Display"/>
                <a:sym typeface="DM Serif Display"/>
              </a:defRPr>
            </a:lvl3pPr>
            <a:lvl4pPr marR="0" lvl="3" algn="l" rtl="0">
              <a:lnSpc>
                <a:spcPct val="100000"/>
              </a:lnSpc>
              <a:spcBef>
                <a:spcPts val="0"/>
              </a:spcBef>
              <a:spcAft>
                <a:spcPts val="0"/>
              </a:spcAft>
              <a:buClr>
                <a:schemeClr val="dk1"/>
              </a:buClr>
              <a:buSzPts val="2800"/>
              <a:buFont typeface="DM Serif Display"/>
              <a:buNone/>
              <a:defRPr sz="2800" b="0" i="0" u="none" strike="noStrike" cap="none">
                <a:solidFill>
                  <a:schemeClr val="dk1"/>
                </a:solidFill>
                <a:latin typeface="DM Serif Display"/>
                <a:ea typeface="DM Serif Display"/>
                <a:cs typeface="DM Serif Display"/>
                <a:sym typeface="DM Serif Display"/>
              </a:defRPr>
            </a:lvl4pPr>
            <a:lvl5pPr marR="0" lvl="4" algn="l" rtl="0">
              <a:lnSpc>
                <a:spcPct val="100000"/>
              </a:lnSpc>
              <a:spcBef>
                <a:spcPts val="0"/>
              </a:spcBef>
              <a:spcAft>
                <a:spcPts val="0"/>
              </a:spcAft>
              <a:buClr>
                <a:schemeClr val="dk1"/>
              </a:buClr>
              <a:buSzPts val="2800"/>
              <a:buFont typeface="DM Serif Display"/>
              <a:buNone/>
              <a:defRPr sz="2800" b="0" i="0" u="none" strike="noStrike" cap="none">
                <a:solidFill>
                  <a:schemeClr val="dk1"/>
                </a:solidFill>
                <a:latin typeface="DM Serif Display"/>
                <a:ea typeface="DM Serif Display"/>
                <a:cs typeface="DM Serif Display"/>
                <a:sym typeface="DM Serif Display"/>
              </a:defRPr>
            </a:lvl5pPr>
            <a:lvl6pPr marR="0" lvl="5" algn="l" rtl="0">
              <a:lnSpc>
                <a:spcPct val="100000"/>
              </a:lnSpc>
              <a:spcBef>
                <a:spcPts val="0"/>
              </a:spcBef>
              <a:spcAft>
                <a:spcPts val="0"/>
              </a:spcAft>
              <a:buClr>
                <a:schemeClr val="dk1"/>
              </a:buClr>
              <a:buSzPts val="2800"/>
              <a:buFont typeface="DM Serif Display"/>
              <a:buNone/>
              <a:defRPr sz="2800" b="0" i="0" u="none" strike="noStrike" cap="none">
                <a:solidFill>
                  <a:schemeClr val="dk1"/>
                </a:solidFill>
                <a:latin typeface="DM Serif Display"/>
                <a:ea typeface="DM Serif Display"/>
                <a:cs typeface="DM Serif Display"/>
                <a:sym typeface="DM Serif Display"/>
              </a:defRPr>
            </a:lvl6pPr>
            <a:lvl7pPr marR="0" lvl="6" algn="l" rtl="0">
              <a:lnSpc>
                <a:spcPct val="100000"/>
              </a:lnSpc>
              <a:spcBef>
                <a:spcPts val="0"/>
              </a:spcBef>
              <a:spcAft>
                <a:spcPts val="0"/>
              </a:spcAft>
              <a:buClr>
                <a:schemeClr val="dk1"/>
              </a:buClr>
              <a:buSzPts val="2800"/>
              <a:buFont typeface="DM Serif Display"/>
              <a:buNone/>
              <a:defRPr sz="2800" b="0" i="0" u="none" strike="noStrike" cap="none">
                <a:solidFill>
                  <a:schemeClr val="dk1"/>
                </a:solidFill>
                <a:latin typeface="DM Serif Display"/>
                <a:ea typeface="DM Serif Display"/>
                <a:cs typeface="DM Serif Display"/>
                <a:sym typeface="DM Serif Display"/>
              </a:defRPr>
            </a:lvl7pPr>
            <a:lvl8pPr marR="0" lvl="7" algn="l" rtl="0">
              <a:lnSpc>
                <a:spcPct val="100000"/>
              </a:lnSpc>
              <a:spcBef>
                <a:spcPts val="0"/>
              </a:spcBef>
              <a:spcAft>
                <a:spcPts val="0"/>
              </a:spcAft>
              <a:buClr>
                <a:schemeClr val="dk1"/>
              </a:buClr>
              <a:buSzPts val="2800"/>
              <a:buFont typeface="DM Serif Display"/>
              <a:buNone/>
              <a:defRPr sz="2800" b="0" i="0" u="none" strike="noStrike" cap="none">
                <a:solidFill>
                  <a:schemeClr val="dk1"/>
                </a:solidFill>
                <a:latin typeface="DM Serif Display"/>
                <a:ea typeface="DM Serif Display"/>
                <a:cs typeface="DM Serif Display"/>
                <a:sym typeface="DM Serif Display"/>
              </a:defRPr>
            </a:lvl8pPr>
            <a:lvl9pPr marR="0" lvl="8" algn="l" rtl="0">
              <a:lnSpc>
                <a:spcPct val="100000"/>
              </a:lnSpc>
              <a:spcBef>
                <a:spcPts val="0"/>
              </a:spcBef>
              <a:spcAft>
                <a:spcPts val="0"/>
              </a:spcAft>
              <a:buClr>
                <a:schemeClr val="dk1"/>
              </a:buClr>
              <a:buSzPts val="2800"/>
              <a:buFont typeface="DM Serif Display"/>
              <a:buNone/>
              <a:defRPr sz="2800" b="0" i="0" u="none" strike="noStrike" cap="none">
                <a:solidFill>
                  <a:schemeClr val="dk1"/>
                </a:solidFill>
                <a:latin typeface="DM Serif Display"/>
                <a:ea typeface="DM Serif Display"/>
                <a:cs typeface="DM Serif Display"/>
                <a:sym typeface="DM Serif Display"/>
              </a:defRPr>
            </a:lvl9pPr>
          </a:lstStyle>
          <a:p>
            <a:r>
              <a:rPr lang="en-US" dirty="0"/>
              <a:t>Graphic tablets</a:t>
            </a:r>
          </a:p>
        </p:txBody>
      </p:sp>
      <p:sp>
        <p:nvSpPr>
          <p:cNvPr id="6" name="Google Shape;211;p28">
            <a:extLst>
              <a:ext uri="{FF2B5EF4-FFF2-40B4-BE49-F238E27FC236}">
                <a16:creationId xmlns:a16="http://schemas.microsoft.com/office/drawing/2014/main" id="{A56D55A9-3341-1E51-5336-DC659C32AB10}"/>
              </a:ext>
            </a:extLst>
          </p:cNvPr>
          <p:cNvSpPr txBox="1">
            <a:spLocks/>
          </p:cNvSpPr>
          <p:nvPr/>
        </p:nvSpPr>
        <p:spPr>
          <a:xfrm>
            <a:off x="8490338" y="4806896"/>
            <a:ext cx="548700" cy="393600"/>
          </a:xfrm>
          <a:prstGeom prst="rect">
            <a:avLst/>
          </a:prstGeom>
        </p:spPr>
        <p:txBody>
          <a:bodyPr spcFirstLastPara="1" wrap="square" lIns="91425" tIns="91425" rIns="91425" bIns="91425" anchor="ctr" anchorCtr="0">
            <a:normAutofit lnSpcReduction="1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fld id="{00000000-1234-1234-1234-123412341234}" type="slidenum">
              <a:rPr lang="en" smtClean="0"/>
              <a:pPr algn="r"/>
              <a:t>13</a:t>
            </a:fld>
            <a:endParaRPr lang="en"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466"/>
        <p:cNvGrpSpPr/>
        <p:nvPr/>
      </p:nvGrpSpPr>
      <p:grpSpPr>
        <a:xfrm>
          <a:off x="0" y="0"/>
          <a:ext cx="0" cy="0"/>
          <a:chOff x="0" y="0"/>
          <a:chExt cx="0" cy="0"/>
        </a:xfrm>
      </p:grpSpPr>
      <p:sp>
        <p:nvSpPr>
          <p:cNvPr id="2468" name="Google Shape;2468;p49"/>
          <p:cNvSpPr txBox="1">
            <a:spLocks noGrp="1"/>
          </p:cNvSpPr>
          <p:nvPr>
            <p:ph type="body" idx="1"/>
          </p:nvPr>
        </p:nvSpPr>
        <p:spPr>
          <a:xfrm>
            <a:off x="537036" y="1136103"/>
            <a:ext cx="6765159" cy="4226543"/>
          </a:xfrm>
          <a:prstGeom prst="rect">
            <a:avLst/>
          </a:prstGeom>
        </p:spPr>
        <p:txBody>
          <a:bodyPr spcFirstLastPara="1" wrap="square" lIns="91425" tIns="91425" rIns="91425" bIns="91425" anchor="t" anchorCtr="0">
            <a:noAutofit/>
          </a:bodyPr>
          <a:lstStyle/>
          <a:p>
            <a:r>
              <a:rPr lang="en-US" sz="2000" dirty="0">
                <a:uFill>
                  <a:noFill/>
                </a:uFill>
              </a:rPr>
              <a:t>The Wacom </a:t>
            </a:r>
            <a:r>
              <a:rPr lang="en-US" sz="2000" dirty="0" err="1">
                <a:uFill>
                  <a:noFill/>
                </a:uFill>
              </a:rPr>
              <a:t>Intuos</a:t>
            </a:r>
            <a:r>
              <a:rPr lang="en-US" sz="2000" dirty="0">
                <a:uFill>
                  <a:noFill/>
                </a:uFill>
              </a:rPr>
              <a:t> Pro version can attach a paper that is a variant of the regular Wacom </a:t>
            </a:r>
            <a:r>
              <a:rPr lang="en-US" sz="2000" dirty="0" err="1">
                <a:uFill>
                  <a:noFill/>
                </a:uFill>
              </a:rPr>
              <a:t>Intuos</a:t>
            </a:r>
            <a:r>
              <a:rPr lang="en-US" sz="2000" dirty="0">
                <a:uFill>
                  <a:noFill/>
                </a:uFill>
              </a:rPr>
              <a:t> Pro graphic tablet that comes with a special paper clip, which allows the user to draw on paper and have their work digitized in real time.</a:t>
            </a:r>
          </a:p>
          <a:p>
            <a:endParaRPr lang="en-US" sz="2000" dirty="0">
              <a:uFill>
                <a:noFill/>
              </a:uFill>
            </a:endParaRPr>
          </a:p>
          <a:p>
            <a:r>
              <a:rPr lang="en-US" sz="2000" dirty="0">
                <a:uFill>
                  <a:noFill/>
                </a:uFill>
              </a:rPr>
              <a:t>This allows the user to draw on paper as they normally would, and have their work automatically converted into a digital format and saved to their computer.</a:t>
            </a:r>
          </a:p>
        </p:txBody>
      </p:sp>
      <p:grpSp>
        <p:nvGrpSpPr>
          <p:cNvPr id="2495" name="Google Shape;2495;p49"/>
          <p:cNvGrpSpPr/>
          <p:nvPr/>
        </p:nvGrpSpPr>
        <p:grpSpPr>
          <a:xfrm>
            <a:off x="725962" y="2038164"/>
            <a:ext cx="314115" cy="684586"/>
            <a:chOff x="1059387" y="1555576"/>
            <a:chExt cx="314115" cy="684586"/>
          </a:xfrm>
        </p:grpSpPr>
        <p:sp>
          <p:nvSpPr>
            <p:cNvPr id="2496" name="Google Shape;2496;p49"/>
            <p:cNvSpPr/>
            <p:nvPr/>
          </p:nvSpPr>
          <p:spPr>
            <a:xfrm rot="-1089028">
              <a:off x="1140175" y="1549130"/>
              <a:ext cx="42548" cy="525477"/>
            </a:xfrm>
            <a:custGeom>
              <a:avLst/>
              <a:gdLst/>
              <a:ahLst/>
              <a:cxnLst/>
              <a:rect l="l" t="t" r="r" b="b"/>
              <a:pathLst>
                <a:path w="1702" h="21020" extrusionOk="0">
                  <a:moveTo>
                    <a:pt x="247" y="0"/>
                  </a:moveTo>
                  <a:cubicBezTo>
                    <a:pt x="111" y="0"/>
                    <a:pt x="0" y="69"/>
                    <a:pt x="0" y="280"/>
                  </a:cubicBezTo>
                  <a:cubicBezTo>
                    <a:pt x="301" y="6784"/>
                    <a:pt x="434" y="13322"/>
                    <a:pt x="367" y="19827"/>
                  </a:cubicBezTo>
                  <a:cubicBezTo>
                    <a:pt x="367" y="20227"/>
                    <a:pt x="701" y="20627"/>
                    <a:pt x="1001" y="20861"/>
                  </a:cubicBezTo>
                  <a:cubicBezTo>
                    <a:pt x="1135" y="20944"/>
                    <a:pt x="1301" y="21019"/>
                    <a:pt x="1435" y="21019"/>
                  </a:cubicBezTo>
                  <a:cubicBezTo>
                    <a:pt x="1568" y="21019"/>
                    <a:pt x="1668" y="20944"/>
                    <a:pt x="1668" y="20728"/>
                  </a:cubicBezTo>
                  <a:cubicBezTo>
                    <a:pt x="1702" y="14223"/>
                    <a:pt x="1602" y="7685"/>
                    <a:pt x="1301" y="1180"/>
                  </a:cubicBezTo>
                  <a:cubicBezTo>
                    <a:pt x="1301" y="747"/>
                    <a:pt x="1001" y="380"/>
                    <a:pt x="668" y="146"/>
                  </a:cubicBezTo>
                  <a:cubicBezTo>
                    <a:pt x="565" y="77"/>
                    <a:pt x="391" y="0"/>
                    <a:pt x="2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49"/>
            <p:cNvSpPr/>
            <p:nvPr/>
          </p:nvSpPr>
          <p:spPr>
            <a:xfrm rot="-1089028">
              <a:off x="1214508" y="2108082"/>
              <a:ext cx="145119" cy="112270"/>
            </a:xfrm>
            <a:custGeom>
              <a:avLst/>
              <a:gdLst/>
              <a:ahLst/>
              <a:cxnLst/>
              <a:rect l="l" t="t" r="r" b="b"/>
              <a:pathLst>
                <a:path w="5805" h="4491" extrusionOk="0">
                  <a:moveTo>
                    <a:pt x="3403" y="975"/>
                  </a:moveTo>
                  <a:cubicBezTo>
                    <a:pt x="3403" y="975"/>
                    <a:pt x="3416" y="975"/>
                    <a:pt x="3433" y="976"/>
                  </a:cubicBezTo>
                  <a:lnTo>
                    <a:pt x="3433" y="976"/>
                  </a:lnTo>
                  <a:cubicBezTo>
                    <a:pt x="3435" y="978"/>
                    <a:pt x="3437" y="979"/>
                    <a:pt x="3440" y="981"/>
                  </a:cubicBezTo>
                  <a:lnTo>
                    <a:pt x="3440" y="981"/>
                  </a:lnTo>
                  <a:cubicBezTo>
                    <a:pt x="3419" y="977"/>
                    <a:pt x="3403" y="975"/>
                    <a:pt x="3403" y="975"/>
                  </a:cubicBezTo>
                  <a:close/>
                  <a:moveTo>
                    <a:pt x="3455" y="979"/>
                  </a:moveTo>
                  <a:cubicBezTo>
                    <a:pt x="3465" y="981"/>
                    <a:pt x="3475" y="983"/>
                    <a:pt x="3483" y="987"/>
                  </a:cubicBezTo>
                  <a:lnTo>
                    <a:pt x="3483" y="987"/>
                  </a:lnTo>
                  <a:cubicBezTo>
                    <a:pt x="3477" y="986"/>
                    <a:pt x="3471" y="985"/>
                    <a:pt x="3464" y="984"/>
                  </a:cubicBezTo>
                  <a:lnTo>
                    <a:pt x="3464" y="984"/>
                  </a:lnTo>
                  <a:cubicBezTo>
                    <a:pt x="3461" y="982"/>
                    <a:pt x="3458" y="981"/>
                    <a:pt x="3455" y="979"/>
                  </a:cubicBezTo>
                  <a:close/>
                  <a:moveTo>
                    <a:pt x="3606" y="983"/>
                  </a:moveTo>
                  <a:cubicBezTo>
                    <a:pt x="3618" y="987"/>
                    <a:pt x="3621" y="990"/>
                    <a:pt x="3606" y="990"/>
                  </a:cubicBezTo>
                  <a:cubicBezTo>
                    <a:pt x="3602" y="990"/>
                    <a:pt x="3598" y="989"/>
                    <a:pt x="3593" y="989"/>
                  </a:cubicBezTo>
                  <a:lnTo>
                    <a:pt x="3593" y="989"/>
                  </a:lnTo>
                  <a:cubicBezTo>
                    <a:pt x="3597" y="987"/>
                    <a:pt x="3602" y="985"/>
                    <a:pt x="3606" y="983"/>
                  </a:cubicBezTo>
                  <a:close/>
                  <a:moveTo>
                    <a:pt x="3480" y="993"/>
                  </a:moveTo>
                  <a:cubicBezTo>
                    <a:pt x="3485" y="996"/>
                    <a:pt x="3493" y="1001"/>
                    <a:pt x="3503" y="1008"/>
                  </a:cubicBezTo>
                  <a:cubicBezTo>
                    <a:pt x="3501" y="1010"/>
                    <a:pt x="3499" y="1012"/>
                    <a:pt x="3498" y="1014"/>
                  </a:cubicBezTo>
                  <a:lnTo>
                    <a:pt x="3498" y="1014"/>
                  </a:lnTo>
                  <a:cubicBezTo>
                    <a:pt x="3492" y="1009"/>
                    <a:pt x="3486" y="1004"/>
                    <a:pt x="3481" y="1000"/>
                  </a:cubicBezTo>
                  <a:lnTo>
                    <a:pt x="3481" y="1000"/>
                  </a:lnTo>
                  <a:cubicBezTo>
                    <a:pt x="3488" y="1003"/>
                    <a:pt x="3495" y="1005"/>
                    <a:pt x="3503" y="1008"/>
                  </a:cubicBezTo>
                  <a:cubicBezTo>
                    <a:pt x="3495" y="1002"/>
                    <a:pt x="3487" y="997"/>
                    <a:pt x="3480" y="993"/>
                  </a:cubicBezTo>
                  <a:close/>
                  <a:moveTo>
                    <a:pt x="3516" y="1031"/>
                  </a:moveTo>
                  <a:cubicBezTo>
                    <a:pt x="3545" y="1075"/>
                    <a:pt x="3570" y="1079"/>
                    <a:pt x="3570" y="1108"/>
                  </a:cubicBezTo>
                  <a:cubicBezTo>
                    <a:pt x="3578" y="1112"/>
                    <a:pt x="3583" y="1114"/>
                    <a:pt x="3587" y="1114"/>
                  </a:cubicBezTo>
                  <a:cubicBezTo>
                    <a:pt x="3604" y="1114"/>
                    <a:pt x="3587" y="1081"/>
                    <a:pt x="3589" y="1081"/>
                  </a:cubicBezTo>
                  <a:lnTo>
                    <a:pt x="3589" y="1081"/>
                  </a:lnTo>
                  <a:cubicBezTo>
                    <a:pt x="3591" y="1081"/>
                    <a:pt x="3602" y="1095"/>
                    <a:pt x="3637" y="1141"/>
                  </a:cubicBezTo>
                  <a:cubicBezTo>
                    <a:pt x="3637" y="1175"/>
                    <a:pt x="3670" y="1242"/>
                    <a:pt x="3670" y="1242"/>
                  </a:cubicBezTo>
                  <a:cubicBezTo>
                    <a:pt x="3703" y="1275"/>
                    <a:pt x="3703" y="1308"/>
                    <a:pt x="3703" y="1408"/>
                  </a:cubicBezTo>
                  <a:cubicBezTo>
                    <a:pt x="3770" y="1575"/>
                    <a:pt x="3770" y="1775"/>
                    <a:pt x="3703" y="1975"/>
                  </a:cubicBezTo>
                  <a:cubicBezTo>
                    <a:pt x="3670" y="2309"/>
                    <a:pt x="3536" y="2609"/>
                    <a:pt x="3336" y="2909"/>
                  </a:cubicBezTo>
                  <a:cubicBezTo>
                    <a:pt x="3136" y="3176"/>
                    <a:pt x="2969" y="3410"/>
                    <a:pt x="2669" y="3610"/>
                  </a:cubicBezTo>
                  <a:cubicBezTo>
                    <a:pt x="2639" y="3640"/>
                    <a:pt x="2609" y="3643"/>
                    <a:pt x="2555" y="3667"/>
                  </a:cubicBezTo>
                  <a:lnTo>
                    <a:pt x="2555" y="3667"/>
                  </a:lnTo>
                  <a:cubicBezTo>
                    <a:pt x="2554" y="3667"/>
                    <a:pt x="2553" y="3667"/>
                    <a:pt x="2552" y="3667"/>
                  </a:cubicBezTo>
                  <a:cubicBezTo>
                    <a:pt x="2545" y="3667"/>
                    <a:pt x="2531" y="3670"/>
                    <a:pt x="2502" y="3677"/>
                  </a:cubicBezTo>
                  <a:cubicBezTo>
                    <a:pt x="2471" y="3708"/>
                    <a:pt x="2439" y="3710"/>
                    <a:pt x="2379" y="3767"/>
                  </a:cubicBezTo>
                  <a:lnTo>
                    <a:pt x="2379" y="3767"/>
                  </a:lnTo>
                  <a:cubicBezTo>
                    <a:pt x="2355" y="3749"/>
                    <a:pt x="2336" y="3710"/>
                    <a:pt x="2336" y="3710"/>
                  </a:cubicBezTo>
                  <a:cubicBezTo>
                    <a:pt x="2169" y="3610"/>
                    <a:pt x="2135" y="3543"/>
                    <a:pt x="2035" y="3443"/>
                  </a:cubicBezTo>
                  <a:cubicBezTo>
                    <a:pt x="1835" y="3143"/>
                    <a:pt x="1802" y="2809"/>
                    <a:pt x="1835" y="2442"/>
                  </a:cubicBezTo>
                  <a:cubicBezTo>
                    <a:pt x="1863" y="2107"/>
                    <a:pt x="1985" y="1795"/>
                    <a:pt x="2181" y="1526"/>
                  </a:cubicBezTo>
                  <a:lnTo>
                    <a:pt x="2181" y="1526"/>
                  </a:lnTo>
                  <a:cubicBezTo>
                    <a:pt x="2374" y="1508"/>
                    <a:pt x="2566" y="1450"/>
                    <a:pt x="2736" y="1342"/>
                  </a:cubicBezTo>
                  <a:lnTo>
                    <a:pt x="3003" y="1242"/>
                  </a:lnTo>
                  <a:cubicBezTo>
                    <a:pt x="3003" y="1242"/>
                    <a:pt x="3078" y="1185"/>
                    <a:pt x="3073" y="1171"/>
                  </a:cubicBezTo>
                  <a:lnTo>
                    <a:pt x="3073" y="1171"/>
                  </a:lnTo>
                  <a:cubicBezTo>
                    <a:pt x="3116" y="1163"/>
                    <a:pt x="3143" y="1141"/>
                    <a:pt x="3170" y="1141"/>
                  </a:cubicBezTo>
                  <a:cubicBezTo>
                    <a:pt x="3270" y="1108"/>
                    <a:pt x="3336" y="1075"/>
                    <a:pt x="3436" y="1075"/>
                  </a:cubicBezTo>
                  <a:cubicBezTo>
                    <a:pt x="3436" y="1075"/>
                    <a:pt x="3483" y="1051"/>
                    <a:pt x="3516" y="1031"/>
                  </a:cubicBezTo>
                  <a:close/>
                  <a:moveTo>
                    <a:pt x="2456" y="1"/>
                  </a:moveTo>
                  <a:cubicBezTo>
                    <a:pt x="2277" y="1"/>
                    <a:pt x="2094" y="35"/>
                    <a:pt x="1935" y="107"/>
                  </a:cubicBezTo>
                  <a:cubicBezTo>
                    <a:pt x="1001" y="474"/>
                    <a:pt x="201" y="1242"/>
                    <a:pt x="134" y="2242"/>
                  </a:cubicBezTo>
                  <a:cubicBezTo>
                    <a:pt x="1" y="3276"/>
                    <a:pt x="768" y="4144"/>
                    <a:pt x="1735" y="4410"/>
                  </a:cubicBezTo>
                  <a:cubicBezTo>
                    <a:pt x="1983" y="4464"/>
                    <a:pt x="2233" y="4491"/>
                    <a:pt x="2479" y="4491"/>
                  </a:cubicBezTo>
                  <a:cubicBezTo>
                    <a:pt x="3457" y="4491"/>
                    <a:pt x="4384" y="4069"/>
                    <a:pt x="4971" y="3243"/>
                  </a:cubicBezTo>
                  <a:cubicBezTo>
                    <a:pt x="5505" y="2509"/>
                    <a:pt x="5805" y="1342"/>
                    <a:pt x="5071" y="674"/>
                  </a:cubicBezTo>
                  <a:cubicBezTo>
                    <a:pt x="4672" y="276"/>
                    <a:pt x="4041" y="152"/>
                    <a:pt x="3480" y="152"/>
                  </a:cubicBezTo>
                  <a:cubicBezTo>
                    <a:pt x="3337" y="152"/>
                    <a:pt x="3198" y="161"/>
                    <a:pt x="3069" y="174"/>
                  </a:cubicBezTo>
                  <a:cubicBezTo>
                    <a:pt x="2918" y="60"/>
                    <a:pt x="2691" y="1"/>
                    <a:pt x="24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2546;p51">
            <a:extLst>
              <a:ext uri="{FF2B5EF4-FFF2-40B4-BE49-F238E27FC236}">
                <a16:creationId xmlns:a16="http://schemas.microsoft.com/office/drawing/2014/main" id="{C3708BA5-8C2A-02AF-2C46-912301704F1D}"/>
              </a:ext>
            </a:extLst>
          </p:cNvPr>
          <p:cNvSpPr/>
          <p:nvPr/>
        </p:nvSpPr>
        <p:spPr>
          <a:xfrm rot="5400000">
            <a:off x="4094885" y="-2663288"/>
            <a:ext cx="435562" cy="6765158"/>
          </a:xfrm>
          <a:custGeom>
            <a:avLst/>
            <a:gdLst/>
            <a:ahLst/>
            <a:cxnLst/>
            <a:rect l="l" t="t" r="r" b="b"/>
            <a:pathLst>
              <a:path w="4004" h="55503" extrusionOk="0">
                <a:moveTo>
                  <a:pt x="782" y="0"/>
                </a:moveTo>
                <a:cubicBezTo>
                  <a:pt x="602" y="0"/>
                  <a:pt x="544" y="164"/>
                  <a:pt x="501" y="510"/>
                </a:cubicBezTo>
                <a:cubicBezTo>
                  <a:pt x="168" y="2778"/>
                  <a:pt x="134" y="5080"/>
                  <a:pt x="68" y="7348"/>
                </a:cubicBezTo>
                <a:cubicBezTo>
                  <a:pt x="1" y="14920"/>
                  <a:pt x="34" y="22492"/>
                  <a:pt x="34" y="30031"/>
                </a:cubicBezTo>
                <a:cubicBezTo>
                  <a:pt x="1" y="34467"/>
                  <a:pt x="1" y="38870"/>
                  <a:pt x="34" y="43407"/>
                </a:cubicBezTo>
                <a:lnTo>
                  <a:pt x="34" y="53881"/>
                </a:lnTo>
                <a:cubicBezTo>
                  <a:pt x="34" y="54181"/>
                  <a:pt x="34" y="54515"/>
                  <a:pt x="401" y="54648"/>
                </a:cubicBezTo>
                <a:cubicBezTo>
                  <a:pt x="1402" y="54915"/>
                  <a:pt x="2403" y="55182"/>
                  <a:pt x="3403" y="55482"/>
                </a:cubicBezTo>
                <a:cubicBezTo>
                  <a:pt x="3457" y="55496"/>
                  <a:pt x="3506" y="55502"/>
                  <a:pt x="3551" y="55502"/>
                </a:cubicBezTo>
                <a:cubicBezTo>
                  <a:pt x="3732" y="55502"/>
                  <a:pt x="3844" y="55396"/>
                  <a:pt x="3870" y="55182"/>
                </a:cubicBezTo>
                <a:cubicBezTo>
                  <a:pt x="3904" y="54982"/>
                  <a:pt x="3904" y="54782"/>
                  <a:pt x="3904" y="54548"/>
                </a:cubicBezTo>
                <a:cubicBezTo>
                  <a:pt x="3870" y="40472"/>
                  <a:pt x="4004" y="26328"/>
                  <a:pt x="3837" y="12251"/>
                </a:cubicBezTo>
                <a:cubicBezTo>
                  <a:pt x="3804" y="8849"/>
                  <a:pt x="3737" y="5480"/>
                  <a:pt x="3537" y="2111"/>
                </a:cubicBezTo>
                <a:cubicBezTo>
                  <a:pt x="3503" y="1477"/>
                  <a:pt x="3337" y="1077"/>
                  <a:pt x="2703" y="843"/>
                </a:cubicBezTo>
                <a:cubicBezTo>
                  <a:pt x="2203" y="643"/>
                  <a:pt x="1702" y="343"/>
                  <a:pt x="1202" y="143"/>
                </a:cubicBezTo>
                <a:cubicBezTo>
                  <a:pt x="1014" y="49"/>
                  <a:pt x="880" y="0"/>
                  <a:pt x="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547;p51">
            <a:extLst>
              <a:ext uri="{FF2B5EF4-FFF2-40B4-BE49-F238E27FC236}">
                <a16:creationId xmlns:a16="http://schemas.microsoft.com/office/drawing/2014/main" id="{B73CD3A1-EFCC-62CB-49AD-4506BC22A9AE}"/>
              </a:ext>
            </a:extLst>
          </p:cNvPr>
          <p:cNvSpPr txBox="1">
            <a:spLocks/>
          </p:cNvSpPr>
          <p:nvPr/>
        </p:nvSpPr>
        <p:spPr>
          <a:xfrm>
            <a:off x="368019" y="463888"/>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BioRhyme"/>
              <a:buNone/>
              <a:defRPr sz="3200" b="0" i="0" u="none" strike="noStrike" cap="none">
                <a:solidFill>
                  <a:schemeClr val="dk1"/>
                </a:solidFill>
                <a:latin typeface="BioRhyme"/>
                <a:ea typeface="BioRhyme"/>
                <a:cs typeface="BioRhyme"/>
                <a:sym typeface="BioRhyme"/>
              </a:defRPr>
            </a:lvl1pPr>
            <a:lvl2pPr marR="0" lvl="1" algn="l" rtl="0">
              <a:lnSpc>
                <a:spcPct val="100000"/>
              </a:lnSpc>
              <a:spcBef>
                <a:spcPts val="0"/>
              </a:spcBef>
              <a:spcAft>
                <a:spcPts val="0"/>
              </a:spcAft>
              <a:buClr>
                <a:schemeClr val="dk1"/>
              </a:buClr>
              <a:buSzPts val="2800"/>
              <a:buFont typeface="DM Serif Display"/>
              <a:buNone/>
              <a:defRPr sz="2800" b="0" i="0" u="none" strike="noStrike" cap="none">
                <a:solidFill>
                  <a:schemeClr val="dk1"/>
                </a:solidFill>
                <a:latin typeface="DM Serif Display"/>
                <a:ea typeface="DM Serif Display"/>
                <a:cs typeface="DM Serif Display"/>
                <a:sym typeface="DM Serif Display"/>
              </a:defRPr>
            </a:lvl2pPr>
            <a:lvl3pPr marR="0" lvl="2" algn="l" rtl="0">
              <a:lnSpc>
                <a:spcPct val="100000"/>
              </a:lnSpc>
              <a:spcBef>
                <a:spcPts val="0"/>
              </a:spcBef>
              <a:spcAft>
                <a:spcPts val="0"/>
              </a:spcAft>
              <a:buClr>
                <a:schemeClr val="dk1"/>
              </a:buClr>
              <a:buSzPts val="2800"/>
              <a:buFont typeface="DM Serif Display"/>
              <a:buNone/>
              <a:defRPr sz="2800" b="0" i="0" u="none" strike="noStrike" cap="none">
                <a:solidFill>
                  <a:schemeClr val="dk1"/>
                </a:solidFill>
                <a:latin typeface="DM Serif Display"/>
                <a:ea typeface="DM Serif Display"/>
                <a:cs typeface="DM Serif Display"/>
                <a:sym typeface="DM Serif Display"/>
              </a:defRPr>
            </a:lvl3pPr>
            <a:lvl4pPr marR="0" lvl="3" algn="l" rtl="0">
              <a:lnSpc>
                <a:spcPct val="100000"/>
              </a:lnSpc>
              <a:spcBef>
                <a:spcPts val="0"/>
              </a:spcBef>
              <a:spcAft>
                <a:spcPts val="0"/>
              </a:spcAft>
              <a:buClr>
                <a:schemeClr val="dk1"/>
              </a:buClr>
              <a:buSzPts val="2800"/>
              <a:buFont typeface="DM Serif Display"/>
              <a:buNone/>
              <a:defRPr sz="2800" b="0" i="0" u="none" strike="noStrike" cap="none">
                <a:solidFill>
                  <a:schemeClr val="dk1"/>
                </a:solidFill>
                <a:latin typeface="DM Serif Display"/>
                <a:ea typeface="DM Serif Display"/>
                <a:cs typeface="DM Serif Display"/>
                <a:sym typeface="DM Serif Display"/>
              </a:defRPr>
            </a:lvl4pPr>
            <a:lvl5pPr marR="0" lvl="4" algn="l" rtl="0">
              <a:lnSpc>
                <a:spcPct val="100000"/>
              </a:lnSpc>
              <a:spcBef>
                <a:spcPts val="0"/>
              </a:spcBef>
              <a:spcAft>
                <a:spcPts val="0"/>
              </a:spcAft>
              <a:buClr>
                <a:schemeClr val="dk1"/>
              </a:buClr>
              <a:buSzPts val="2800"/>
              <a:buFont typeface="DM Serif Display"/>
              <a:buNone/>
              <a:defRPr sz="2800" b="0" i="0" u="none" strike="noStrike" cap="none">
                <a:solidFill>
                  <a:schemeClr val="dk1"/>
                </a:solidFill>
                <a:latin typeface="DM Serif Display"/>
                <a:ea typeface="DM Serif Display"/>
                <a:cs typeface="DM Serif Display"/>
                <a:sym typeface="DM Serif Display"/>
              </a:defRPr>
            </a:lvl5pPr>
            <a:lvl6pPr marR="0" lvl="5" algn="l" rtl="0">
              <a:lnSpc>
                <a:spcPct val="100000"/>
              </a:lnSpc>
              <a:spcBef>
                <a:spcPts val="0"/>
              </a:spcBef>
              <a:spcAft>
                <a:spcPts val="0"/>
              </a:spcAft>
              <a:buClr>
                <a:schemeClr val="dk1"/>
              </a:buClr>
              <a:buSzPts val="2800"/>
              <a:buFont typeface="DM Serif Display"/>
              <a:buNone/>
              <a:defRPr sz="2800" b="0" i="0" u="none" strike="noStrike" cap="none">
                <a:solidFill>
                  <a:schemeClr val="dk1"/>
                </a:solidFill>
                <a:latin typeface="DM Serif Display"/>
                <a:ea typeface="DM Serif Display"/>
                <a:cs typeface="DM Serif Display"/>
                <a:sym typeface="DM Serif Display"/>
              </a:defRPr>
            </a:lvl6pPr>
            <a:lvl7pPr marR="0" lvl="6" algn="l" rtl="0">
              <a:lnSpc>
                <a:spcPct val="100000"/>
              </a:lnSpc>
              <a:spcBef>
                <a:spcPts val="0"/>
              </a:spcBef>
              <a:spcAft>
                <a:spcPts val="0"/>
              </a:spcAft>
              <a:buClr>
                <a:schemeClr val="dk1"/>
              </a:buClr>
              <a:buSzPts val="2800"/>
              <a:buFont typeface="DM Serif Display"/>
              <a:buNone/>
              <a:defRPr sz="2800" b="0" i="0" u="none" strike="noStrike" cap="none">
                <a:solidFill>
                  <a:schemeClr val="dk1"/>
                </a:solidFill>
                <a:latin typeface="DM Serif Display"/>
                <a:ea typeface="DM Serif Display"/>
                <a:cs typeface="DM Serif Display"/>
                <a:sym typeface="DM Serif Display"/>
              </a:defRPr>
            </a:lvl7pPr>
            <a:lvl8pPr marR="0" lvl="7" algn="l" rtl="0">
              <a:lnSpc>
                <a:spcPct val="100000"/>
              </a:lnSpc>
              <a:spcBef>
                <a:spcPts val="0"/>
              </a:spcBef>
              <a:spcAft>
                <a:spcPts val="0"/>
              </a:spcAft>
              <a:buClr>
                <a:schemeClr val="dk1"/>
              </a:buClr>
              <a:buSzPts val="2800"/>
              <a:buFont typeface="DM Serif Display"/>
              <a:buNone/>
              <a:defRPr sz="2800" b="0" i="0" u="none" strike="noStrike" cap="none">
                <a:solidFill>
                  <a:schemeClr val="dk1"/>
                </a:solidFill>
                <a:latin typeface="DM Serif Display"/>
                <a:ea typeface="DM Serif Display"/>
                <a:cs typeface="DM Serif Display"/>
                <a:sym typeface="DM Serif Display"/>
              </a:defRPr>
            </a:lvl8pPr>
            <a:lvl9pPr marR="0" lvl="8" algn="l" rtl="0">
              <a:lnSpc>
                <a:spcPct val="100000"/>
              </a:lnSpc>
              <a:spcBef>
                <a:spcPts val="0"/>
              </a:spcBef>
              <a:spcAft>
                <a:spcPts val="0"/>
              </a:spcAft>
              <a:buClr>
                <a:schemeClr val="dk1"/>
              </a:buClr>
              <a:buSzPts val="2800"/>
              <a:buFont typeface="DM Serif Display"/>
              <a:buNone/>
              <a:defRPr sz="2800" b="0" i="0" u="none" strike="noStrike" cap="none">
                <a:solidFill>
                  <a:schemeClr val="dk1"/>
                </a:solidFill>
                <a:latin typeface="DM Serif Display"/>
                <a:ea typeface="DM Serif Display"/>
                <a:cs typeface="DM Serif Display"/>
                <a:sym typeface="DM Serif Display"/>
              </a:defRPr>
            </a:lvl9pPr>
          </a:lstStyle>
          <a:p>
            <a:r>
              <a:rPr lang="en-US" sz="2400" dirty="0"/>
              <a:t>Graphic tablets - </a:t>
            </a:r>
            <a:r>
              <a:rPr lang="en-US" sz="2400" dirty="0">
                <a:uFill>
                  <a:noFill/>
                </a:uFill>
              </a:rPr>
              <a:t>Wacom </a:t>
            </a:r>
            <a:r>
              <a:rPr lang="en-US" sz="2400" dirty="0" err="1">
                <a:uFill>
                  <a:noFill/>
                </a:uFill>
              </a:rPr>
              <a:t>Intuos</a:t>
            </a:r>
            <a:r>
              <a:rPr lang="en-US" sz="2400" dirty="0">
                <a:uFill>
                  <a:noFill/>
                </a:uFill>
              </a:rPr>
              <a:t> Pro</a:t>
            </a:r>
            <a:endParaRPr lang="en-US" sz="2400" dirty="0"/>
          </a:p>
          <a:p>
            <a:endParaRPr lang="en-US" dirty="0"/>
          </a:p>
        </p:txBody>
      </p:sp>
      <p:sp>
        <p:nvSpPr>
          <p:cNvPr id="2" name="Google Shape;211;p28">
            <a:extLst>
              <a:ext uri="{FF2B5EF4-FFF2-40B4-BE49-F238E27FC236}">
                <a16:creationId xmlns:a16="http://schemas.microsoft.com/office/drawing/2014/main" id="{AFD3851E-5EB5-35B3-2F04-9B88D7C148E0}"/>
              </a:ext>
            </a:extLst>
          </p:cNvPr>
          <p:cNvSpPr txBox="1">
            <a:spLocks/>
          </p:cNvSpPr>
          <p:nvPr/>
        </p:nvSpPr>
        <p:spPr>
          <a:xfrm>
            <a:off x="8490338" y="4806896"/>
            <a:ext cx="548700" cy="393600"/>
          </a:xfrm>
          <a:prstGeom prst="rect">
            <a:avLst/>
          </a:prstGeom>
        </p:spPr>
        <p:txBody>
          <a:bodyPr spcFirstLastPara="1" wrap="square" lIns="91425" tIns="91425" rIns="91425" bIns="91425" anchor="ctr" anchorCtr="0">
            <a:normAutofit lnSpcReduction="1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fld id="{00000000-1234-1234-1234-123412341234}" type="slidenum">
              <a:rPr lang="en" smtClean="0"/>
              <a:pPr algn="r"/>
              <a:t>14</a:t>
            </a:fld>
            <a:endParaRPr lang="en" dirty="0"/>
          </a:p>
        </p:txBody>
      </p:sp>
    </p:spTree>
    <p:extLst>
      <p:ext uri="{BB962C8B-B14F-4D97-AF65-F5344CB8AC3E}">
        <p14:creationId xmlns:p14="http://schemas.microsoft.com/office/powerpoint/2010/main" val="31273107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466"/>
        <p:cNvGrpSpPr/>
        <p:nvPr/>
      </p:nvGrpSpPr>
      <p:grpSpPr>
        <a:xfrm>
          <a:off x="0" y="0"/>
          <a:ext cx="0" cy="0"/>
          <a:chOff x="0" y="0"/>
          <a:chExt cx="0" cy="0"/>
        </a:xfrm>
      </p:grpSpPr>
      <p:sp>
        <p:nvSpPr>
          <p:cNvPr id="4" name="Google Shape;2546;p51">
            <a:extLst>
              <a:ext uri="{FF2B5EF4-FFF2-40B4-BE49-F238E27FC236}">
                <a16:creationId xmlns:a16="http://schemas.microsoft.com/office/drawing/2014/main" id="{C3708BA5-8C2A-02AF-2C46-912301704F1D}"/>
              </a:ext>
            </a:extLst>
          </p:cNvPr>
          <p:cNvSpPr/>
          <p:nvPr/>
        </p:nvSpPr>
        <p:spPr>
          <a:xfrm rot="5400000">
            <a:off x="4070560" y="-1293492"/>
            <a:ext cx="458775" cy="4171480"/>
          </a:xfrm>
          <a:custGeom>
            <a:avLst/>
            <a:gdLst/>
            <a:ahLst/>
            <a:cxnLst/>
            <a:rect l="l" t="t" r="r" b="b"/>
            <a:pathLst>
              <a:path w="4004" h="55503" extrusionOk="0">
                <a:moveTo>
                  <a:pt x="782" y="0"/>
                </a:moveTo>
                <a:cubicBezTo>
                  <a:pt x="602" y="0"/>
                  <a:pt x="544" y="164"/>
                  <a:pt x="501" y="510"/>
                </a:cubicBezTo>
                <a:cubicBezTo>
                  <a:pt x="168" y="2778"/>
                  <a:pt x="134" y="5080"/>
                  <a:pt x="68" y="7348"/>
                </a:cubicBezTo>
                <a:cubicBezTo>
                  <a:pt x="1" y="14920"/>
                  <a:pt x="34" y="22492"/>
                  <a:pt x="34" y="30031"/>
                </a:cubicBezTo>
                <a:cubicBezTo>
                  <a:pt x="1" y="34467"/>
                  <a:pt x="1" y="38870"/>
                  <a:pt x="34" y="43407"/>
                </a:cubicBezTo>
                <a:lnTo>
                  <a:pt x="34" y="53881"/>
                </a:lnTo>
                <a:cubicBezTo>
                  <a:pt x="34" y="54181"/>
                  <a:pt x="34" y="54515"/>
                  <a:pt x="401" y="54648"/>
                </a:cubicBezTo>
                <a:cubicBezTo>
                  <a:pt x="1402" y="54915"/>
                  <a:pt x="2403" y="55182"/>
                  <a:pt x="3403" y="55482"/>
                </a:cubicBezTo>
                <a:cubicBezTo>
                  <a:pt x="3457" y="55496"/>
                  <a:pt x="3506" y="55502"/>
                  <a:pt x="3551" y="55502"/>
                </a:cubicBezTo>
                <a:cubicBezTo>
                  <a:pt x="3732" y="55502"/>
                  <a:pt x="3844" y="55396"/>
                  <a:pt x="3870" y="55182"/>
                </a:cubicBezTo>
                <a:cubicBezTo>
                  <a:pt x="3904" y="54982"/>
                  <a:pt x="3904" y="54782"/>
                  <a:pt x="3904" y="54548"/>
                </a:cubicBezTo>
                <a:cubicBezTo>
                  <a:pt x="3870" y="40472"/>
                  <a:pt x="4004" y="26328"/>
                  <a:pt x="3837" y="12251"/>
                </a:cubicBezTo>
                <a:cubicBezTo>
                  <a:pt x="3804" y="8849"/>
                  <a:pt x="3737" y="5480"/>
                  <a:pt x="3537" y="2111"/>
                </a:cubicBezTo>
                <a:cubicBezTo>
                  <a:pt x="3503" y="1477"/>
                  <a:pt x="3337" y="1077"/>
                  <a:pt x="2703" y="843"/>
                </a:cubicBezTo>
                <a:cubicBezTo>
                  <a:pt x="2203" y="643"/>
                  <a:pt x="1702" y="343"/>
                  <a:pt x="1202" y="143"/>
                </a:cubicBezTo>
                <a:cubicBezTo>
                  <a:pt x="1014" y="49"/>
                  <a:pt x="880" y="0"/>
                  <a:pt x="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547;p51">
            <a:extLst>
              <a:ext uri="{FF2B5EF4-FFF2-40B4-BE49-F238E27FC236}">
                <a16:creationId xmlns:a16="http://schemas.microsoft.com/office/drawing/2014/main" id="{B73CD3A1-EFCC-62CB-49AD-4506BC22A9AE}"/>
              </a:ext>
            </a:extLst>
          </p:cNvPr>
          <p:cNvSpPr txBox="1">
            <a:spLocks/>
          </p:cNvSpPr>
          <p:nvPr/>
        </p:nvSpPr>
        <p:spPr>
          <a:xfrm>
            <a:off x="447947" y="448936"/>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BioRhyme"/>
              <a:buNone/>
              <a:defRPr sz="3200" b="0" i="0" u="none" strike="noStrike" cap="none">
                <a:solidFill>
                  <a:schemeClr val="dk1"/>
                </a:solidFill>
                <a:latin typeface="BioRhyme"/>
                <a:ea typeface="BioRhyme"/>
                <a:cs typeface="BioRhyme"/>
                <a:sym typeface="BioRhyme"/>
              </a:defRPr>
            </a:lvl1pPr>
            <a:lvl2pPr marR="0" lvl="1" algn="l" rtl="0">
              <a:lnSpc>
                <a:spcPct val="100000"/>
              </a:lnSpc>
              <a:spcBef>
                <a:spcPts val="0"/>
              </a:spcBef>
              <a:spcAft>
                <a:spcPts val="0"/>
              </a:spcAft>
              <a:buClr>
                <a:schemeClr val="dk1"/>
              </a:buClr>
              <a:buSzPts val="2800"/>
              <a:buFont typeface="DM Serif Display"/>
              <a:buNone/>
              <a:defRPr sz="2800" b="0" i="0" u="none" strike="noStrike" cap="none">
                <a:solidFill>
                  <a:schemeClr val="dk1"/>
                </a:solidFill>
                <a:latin typeface="DM Serif Display"/>
                <a:ea typeface="DM Serif Display"/>
                <a:cs typeface="DM Serif Display"/>
                <a:sym typeface="DM Serif Display"/>
              </a:defRPr>
            </a:lvl2pPr>
            <a:lvl3pPr marR="0" lvl="2" algn="l" rtl="0">
              <a:lnSpc>
                <a:spcPct val="100000"/>
              </a:lnSpc>
              <a:spcBef>
                <a:spcPts val="0"/>
              </a:spcBef>
              <a:spcAft>
                <a:spcPts val="0"/>
              </a:spcAft>
              <a:buClr>
                <a:schemeClr val="dk1"/>
              </a:buClr>
              <a:buSzPts val="2800"/>
              <a:buFont typeface="DM Serif Display"/>
              <a:buNone/>
              <a:defRPr sz="2800" b="0" i="0" u="none" strike="noStrike" cap="none">
                <a:solidFill>
                  <a:schemeClr val="dk1"/>
                </a:solidFill>
                <a:latin typeface="DM Serif Display"/>
                <a:ea typeface="DM Serif Display"/>
                <a:cs typeface="DM Serif Display"/>
                <a:sym typeface="DM Serif Display"/>
              </a:defRPr>
            </a:lvl3pPr>
            <a:lvl4pPr marR="0" lvl="3" algn="l" rtl="0">
              <a:lnSpc>
                <a:spcPct val="100000"/>
              </a:lnSpc>
              <a:spcBef>
                <a:spcPts val="0"/>
              </a:spcBef>
              <a:spcAft>
                <a:spcPts val="0"/>
              </a:spcAft>
              <a:buClr>
                <a:schemeClr val="dk1"/>
              </a:buClr>
              <a:buSzPts val="2800"/>
              <a:buFont typeface="DM Serif Display"/>
              <a:buNone/>
              <a:defRPr sz="2800" b="0" i="0" u="none" strike="noStrike" cap="none">
                <a:solidFill>
                  <a:schemeClr val="dk1"/>
                </a:solidFill>
                <a:latin typeface="DM Serif Display"/>
                <a:ea typeface="DM Serif Display"/>
                <a:cs typeface="DM Serif Display"/>
                <a:sym typeface="DM Serif Display"/>
              </a:defRPr>
            </a:lvl4pPr>
            <a:lvl5pPr marR="0" lvl="4" algn="l" rtl="0">
              <a:lnSpc>
                <a:spcPct val="100000"/>
              </a:lnSpc>
              <a:spcBef>
                <a:spcPts val="0"/>
              </a:spcBef>
              <a:spcAft>
                <a:spcPts val="0"/>
              </a:spcAft>
              <a:buClr>
                <a:schemeClr val="dk1"/>
              </a:buClr>
              <a:buSzPts val="2800"/>
              <a:buFont typeface="DM Serif Display"/>
              <a:buNone/>
              <a:defRPr sz="2800" b="0" i="0" u="none" strike="noStrike" cap="none">
                <a:solidFill>
                  <a:schemeClr val="dk1"/>
                </a:solidFill>
                <a:latin typeface="DM Serif Display"/>
                <a:ea typeface="DM Serif Display"/>
                <a:cs typeface="DM Serif Display"/>
                <a:sym typeface="DM Serif Display"/>
              </a:defRPr>
            </a:lvl5pPr>
            <a:lvl6pPr marR="0" lvl="5" algn="l" rtl="0">
              <a:lnSpc>
                <a:spcPct val="100000"/>
              </a:lnSpc>
              <a:spcBef>
                <a:spcPts val="0"/>
              </a:spcBef>
              <a:spcAft>
                <a:spcPts val="0"/>
              </a:spcAft>
              <a:buClr>
                <a:schemeClr val="dk1"/>
              </a:buClr>
              <a:buSzPts val="2800"/>
              <a:buFont typeface="DM Serif Display"/>
              <a:buNone/>
              <a:defRPr sz="2800" b="0" i="0" u="none" strike="noStrike" cap="none">
                <a:solidFill>
                  <a:schemeClr val="dk1"/>
                </a:solidFill>
                <a:latin typeface="DM Serif Display"/>
                <a:ea typeface="DM Serif Display"/>
                <a:cs typeface="DM Serif Display"/>
                <a:sym typeface="DM Serif Display"/>
              </a:defRPr>
            </a:lvl6pPr>
            <a:lvl7pPr marR="0" lvl="6" algn="l" rtl="0">
              <a:lnSpc>
                <a:spcPct val="100000"/>
              </a:lnSpc>
              <a:spcBef>
                <a:spcPts val="0"/>
              </a:spcBef>
              <a:spcAft>
                <a:spcPts val="0"/>
              </a:spcAft>
              <a:buClr>
                <a:schemeClr val="dk1"/>
              </a:buClr>
              <a:buSzPts val="2800"/>
              <a:buFont typeface="DM Serif Display"/>
              <a:buNone/>
              <a:defRPr sz="2800" b="0" i="0" u="none" strike="noStrike" cap="none">
                <a:solidFill>
                  <a:schemeClr val="dk1"/>
                </a:solidFill>
                <a:latin typeface="DM Serif Display"/>
                <a:ea typeface="DM Serif Display"/>
                <a:cs typeface="DM Serif Display"/>
                <a:sym typeface="DM Serif Display"/>
              </a:defRPr>
            </a:lvl7pPr>
            <a:lvl8pPr marR="0" lvl="7" algn="l" rtl="0">
              <a:lnSpc>
                <a:spcPct val="100000"/>
              </a:lnSpc>
              <a:spcBef>
                <a:spcPts val="0"/>
              </a:spcBef>
              <a:spcAft>
                <a:spcPts val="0"/>
              </a:spcAft>
              <a:buClr>
                <a:schemeClr val="dk1"/>
              </a:buClr>
              <a:buSzPts val="2800"/>
              <a:buFont typeface="DM Serif Display"/>
              <a:buNone/>
              <a:defRPr sz="2800" b="0" i="0" u="none" strike="noStrike" cap="none">
                <a:solidFill>
                  <a:schemeClr val="dk1"/>
                </a:solidFill>
                <a:latin typeface="DM Serif Display"/>
                <a:ea typeface="DM Serif Display"/>
                <a:cs typeface="DM Serif Display"/>
                <a:sym typeface="DM Serif Display"/>
              </a:defRPr>
            </a:lvl8pPr>
            <a:lvl9pPr marR="0" lvl="8" algn="l" rtl="0">
              <a:lnSpc>
                <a:spcPct val="100000"/>
              </a:lnSpc>
              <a:spcBef>
                <a:spcPts val="0"/>
              </a:spcBef>
              <a:spcAft>
                <a:spcPts val="0"/>
              </a:spcAft>
              <a:buClr>
                <a:schemeClr val="dk1"/>
              </a:buClr>
              <a:buSzPts val="2800"/>
              <a:buFont typeface="DM Serif Display"/>
              <a:buNone/>
              <a:defRPr sz="2800" b="0" i="0" u="none" strike="noStrike" cap="none">
                <a:solidFill>
                  <a:schemeClr val="dk1"/>
                </a:solidFill>
                <a:latin typeface="DM Serif Display"/>
                <a:ea typeface="DM Serif Display"/>
                <a:cs typeface="DM Serif Display"/>
                <a:sym typeface="DM Serif Display"/>
              </a:defRPr>
            </a:lvl9pPr>
          </a:lstStyle>
          <a:p>
            <a:r>
              <a:rPr lang="en-US" sz="3200" dirty="0">
                <a:uFill>
                  <a:noFill/>
                </a:uFill>
              </a:rPr>
              <a:t>Wacom </a:t>
            </a:r>
            <a:r>
              <a:rPr lang="en-US" sz="3200" dirty="0" err="1">
                <a:uFill>
                  <a:noFill/>
                </a:uFill>
              </a:rPr>
              <a:t>Intuos</a:t>
            </a:r>
            <a:r>
              <a:rPr lang="en-US" sz="3200" dirty="0">
                <a:uFill>
                  <a:noFill/>
                </a:uFill>
              </a:rPr>
              <a:t> Pro</a:t>
            </a:r>
            <a:endParaRPr lang="en-US" dirty="0"/>
          </a:p>
        </p:txBody>
      </p:sp>
      <p:pic>
        <p:nvPicPr>
          <p:cNvPr id="4098" name="Picture 2" descr="Wacom Intuos Pro Paper Edition – Unboxing &amp; First Impressions | RapidFireArt">
            <a:extLst>
              <a:ext uri="{FF2B5EF4-FFF2-40B4-BE49-F238E27FC236}">
                <a16:creationId xmlns:a16="http://schemas.microsoft.com/office/drawing/2014/main" id="{088FAA11-8949-7B08-D9DA-E49C3CBC5EA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50855" y="1157337"/>
            <a:ext cx="5990794" cy="3369822"/>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2" name="Google Shape;211;p28">
            <a:extLst>
              <a:ext uri="{FF2B5EF4-FFF2-40B4-BE49-F238E27FC236}">
                <a16:creationId xmlns:a16="http://schemas.microsoft.com/office/drawing/2014/main" id="{9C796568-EBD2-80F1-9E4F-D638F6CD0AA6}"/>
              </a:ext>
            </a:extLst>
          </p:cNvPr>
          <p:cNvSpPr txBox="1">
            <a:spLocks/>
          </p:cNvSpPr>
          <p:nvPr/>
        </p:nvSpPr>
        <p:spPr>
          <a:xfrm>
            <a:off x="8490338" y="4806896"/>
            <a:ext cx="548700" cy="393600"/>
          </a:xfrm>
          <a:prstGeom prst="rect">
            <a:avLst/>
          </a:prstGeom>
        </p:spPr>
        <p:txBody>
          <a:bodyPr spcFirstLastPara="1" wrap="square" lIns="91425" tIns="91425" rIns="91425" bIns="91425" anchor="ctr" anchorCtr="0">
            <a:normAutofit lnSpcReduction="1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fld id="{00000000-1234-1234-1234-123412341234}" type="slidenum">
              <a:rPr lang="en" smtClean="0"/>
              <a:pPr algn="r"/>
              <a:t>15</a:t>
            </a:fld>
            <a:endParaRPr lang="en" dirty="0"/>
          </a:p>
        </p:txBody>
      </p:sp>
    </p:spTree>
    <p:extLst>
      <p:ext uri="{BB962C8B-B14F-4D97-AF65-F5344CB8AC3E}">
        <p14:creationId xmlns:p14="http://schemas.microsoft.com/office/powerpoint/2010/main" val="9158522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879"/>
        <p:cNvGrpSpPr/>
        <p:nvPr/>
      </p:nvGrpSpPr>
      <p:grpSpPr>
        <a:xfrm>
          <a:off x="0" y="0"/>
          <a:ext cx="0" cy="0"/>
          <a:chOff x="0" y="0"/>
          <a:chExt cx="0" cy="0"/>
        </a:xfrm>
      </p:grpSpPr>
      <p:sp>
        <p:nvSpPr>
          <p:cNvPr id="2880" name="Google Shape;2880;p58"/>
          <p:cNvSpPr/>
          <p:nvPr/>
        </p:nvSpPr>
        <p:spPr>
          <a:xfrm>
            <a:off x="0" y="248025"/>
            <a:ext cx="720300" cy="4660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81" name="Google Shape;2881;p58"/>
          <p:cNvGrpSpPr/>
          <p:nvPr/>
        </p:nvGrpSpPr>
        <p:grpSpPr>
          <a:xfrm>
            <a:off x="0" y="-13050"/>
            <a:ext cx="9157050" cy="5156400"/>
            <a:chOff x="0" y="-13050"/>
            <a:chExt cx="9157050" cy="5156400"/>
          </a:xfrm>
        </p:grpSpPr>
        <p:grpSp>
          <p:nvGrpSpPr>
            <p:cNvPr id="2882" name="Google Shape;2882;p58"/>
            <p:cNvGrpSpPr/>
            <p:nvPr/>
          </p:nvGrpSpPr>
          <p:grpSpPr>
            <a:xfrm>
              <a:off x="0" y="-13050"/>
              <a:ext cx="9157050" cy="5156400"/>
              <a:chOff x="0" y="-13050"/>
              <a:chExt cx="9157050" cy="5156400"/>
            </a:xfrm>
          </p:grpSpPr>
          <p:sp>
            <p:nvSpPr>
              <p:cNvPr id="2883" name="Google Shape;2883;p58"/>
              <p:cNvSpPr/>
              <p:nvPr/>
            </p:nvSpPr>
            <p:spPr>
              <a:xfrm>
                <a:off x="13050" y="-13050"/>
                <a:ext cx="9144000" cy="254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8"/>
              <p:cNvSpPr/>
              <p:nvPr/>
            </p:nvSpPr>
            <p:spPr>
              <a:xfrm>
                <a:off x="0" y="4915050"/>
                <a:ext cx="9144000" cy="228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8"/>
              <p:cNvSpPr/>
              <p:nvPr/>
            </p:nvSpPr>
            <p:spPr>
              <a:xfrm>
                <a:off x="8776525" y="241650"/>
                <a:ext cx="380400" cy="4901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6" name="Google Shape;2886;p58"/>
            <p:cNvGrpSpPr/>
            <p:nvPr/>
          </p:nvGrpSpPr>
          <p:grpSpPr>
            <a:xfrm>
              <a:off x="325" y="241425"/>
              <a:ext cx="8962042" cy="4667224"/>
              <a:chOff x="325" y="241425"/>
              <a:chExt cx="8962042" cy="4667224"/>
            </a:xfrm>
          </p:grpSpPr>
          <p:grpSp>
            <p:nvGrpSpPr>
              <p:cNvPr id="2887" name="Google Shape;2887;p58"/>
              <p:cNvGrpSpPr/>
              <p:nvPr/>
            </p:nvGrpSpPr>
            <p:grpSpPr>
              <a:xfrm>
                <a:off x="325" y="241426"/>
                <a:ext cx="719418" cy="4666945"/>
                <a:chOff x="494228" y="1558071"/>
                <a:chExt cx="540063" cy="3909974"/>
              </a:xfrm>
            </p:grpSpPr>
            <p:sp>
              <p:nvSpPr>
                <p:cNvPr id="2888" name="Google Shape;2888;p58"/>
                <p:cNvSpPr/>
                <p:nvPr/>
              </p:nvSpPr>
              <p:spPr>
                <a:xfrm>
                  <a:off x="742976"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8"/>
                <p:cNvSpPr/>
                <p:nvPr/>
              </p:nvSpPr>
              <p:spPr>
                <a:xfrm>
                  <a:off x="962551" y="1558071"/>
                  <a:ext cx="25" cy="3909974"/>
                </a:xfrm>
                <a:custGeom>
                  <a:avLst/>
                  <a:gdLst/>
                  <a:ahLst/>
                  <a:cxnLst/>
                  <a:rect l="l" t="t" r="r" b="b"/>
                  <a:pathLst>
                    <a:path w="1" h="209847" fill="none" extrusionOk="0">
                      <a:moveTo>
                        <a:pt x="0" y="0"/>
                      </a:moveTo>
                      <a:lnTo>
                        <a:pt x="0" y="209846"/>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8"/>
                <p:cNvSpPr/>
                <p:nvPr/>
              </p:nvSpPr>
              <p:spPr>
                <a:xfrm>
                  <a:off x="494228" y="5269841"/>
                  <a:ext cx="540063"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8"/>
                <p:cNvSpPr/>
                <p:nvPr/>
              </p:nvSpPr>
              <p:spPr>
                <a:xfrm>
                  <a:off x="494228" y="5050266"/>
                  <a:ext cx="540063"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8"/>
                <p:cNvSpPr/>
                <p:nvPr/>
              </p:nvSpPr>
              <p:spPr>
                <a:xfrm>
                  <a:off x="494228" y="4830691"/>
                  <a:ext cx="540063"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8"/>
                <p:cNvSpPr/>
                <p:nvPr/>
              </p:nvSpPr>
              <p:spPr>
                <a:xfrm>
                  <a:off x="494228" y="4611116"/>
                  <a:ext cx="540063"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8"/>
                <p:cNvSpPr/>
                <p:nvPr/>
              </p:nvSpPr>
              <p:spPr>
                <a:xfrm>
                  <a:off x="494228" y="4391541"/>
                  <a:ext cx="540063"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8"/>
                <p:cNvSpPr/>
                <p:nvPr/>
              </p:nvSpPr>
              <p:spPr>
                <a:xfrm>
                  <a:off x="494228" y="4171966"/>
                  <a:ext cx="540063"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8"/>
                <p:cNvSpPr/>
                <p:nvPr/>
              </p:nvSpPr>
              <p:spPr>
                <a:xfrm>
                  <a:off x="494228" y="3953141"/>
                  <a:ext cx="540063"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8"/>
                <p:cNvSpPr/>
                <p:nvPr/>
              </p:nvSpPr>
              <p:spPr>
                <a:xfrm>
                  <a:off x="494228" y="3733566"/>
                  <a:ext cx="540063"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8"/>
                <p:cNvSpPr/>
                <p:nvPr/>
              </p:nvSpPr>
              <p:spPr>
                <a:xfrm>
                  <a:off x="494228" y="3513991"/>
                  <a:ext cx="540063"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8"/>
                <p:cNvSpPr/>
                <p:nvPr/>
              </p:nvSpPr>
              <p:spPr>
                <a:xfrm>
                  <a:off x="494228" y="3294416"/>
                  <a:ext cx="540063"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8"/>
                <p:cNvSpPr/>
                <p:nvPr/>
              </p:nvSpPr>
              <p:spPr>
                <a:xfrm>
                  <a:off x="494228" y="3074841"/>
                  <a:ext cx="540063"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8"/>
                <p:cNvSpPr/>
                <p:nvPr/>
              </p:nvSpPr>
              <p:spPr>
                <a:xfrm>
                  <a:off x="494228" y="2855266"/>
                  <a:ext cx="540063" cy="25"/>
                </a:xfrm>
                <a:custGeom>
                  <a:avLst/>
                  <a:gdLst/>
                  <a:ahLst/>
                  <a:cxnLst/>
                  <a:rect l="l" t="t" r="r" b="b"/>
                  <a:pathLst>
                    <a:path w="262485" h="1" fill="none" extrusionOk="0">
                      <a:moveTo>
                        <a:pt x="1" y="0"/>
                      </a:moveTo>
                      <a:lnTo>
                        <a:pt x="262485" y="0"/>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8"/>
                <p:cNvSpPr/>
                <p:nvPr/>
              </p:nvSpPr>
              <p:spPr>
                <a:xfrm>
                  <a:off x="494228" y="2636416"/>
                  <a:ext cx="540063"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8"/>
                <p:cNvSpPr/>
                <p:nvPr/>
              </p:nvSpPr>
              <p:spPr>
                <a:xfrm>
                  <a:off x="494228" y="2416841"/>
                  <a:ext cx="540063"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8"/>
                <p:cNvSpPr/>
                <p:nvPr/>
              </p:nvSpPr>
              <p:spPr>
                <a:xfrm>
                  <a:off x="494228" y="2197266"/>
                  <a:ext cx="540063"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8"/>
                <p:cNvSpPr/>
                <p:nvPr/>
              </p:nvSpPr>
              <p:spPr>
                <a:xfrm>
                  <a:off x="494228" y="1977691"/>
                  <a:ext cx="540063"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8"/>
                <p:cNvSpPr/>
                <p:nvPr/>
              </p:nvSpPr>
              <p:spPr>
                <a:xfrm>
                  <a:off x="494228" y="1758116"/>
                  <a:ext cx="540063" cy="25"/>
                </a:xfrm>
                <a:custGeom>
                  <a:avLst/>
                  <a:gdLst/>
                  <a:ahLst/>
                  <a:cxnLst/>
                  <a:rect l="l" t="t" r="r" b="b"/>
                  <a:pathLst>
                    <a:path w="262485" h="1" fill="none" extrusionOk="0">
                      <a:moveTo>
                        <a:pt x="1" y="1"/>
                      </a:moveTo>
                      <a:lnTo>
                        <a:pt x="262485" y="1"/>
                      </a:lnTo>
                    </a:path>
                  </a:pathLst>
                </a:custGeom>
                <a:noFill/>
                <a:ln w="9600" cap="flat" cmpd="sng">
                  <a:solidFill>
                    <a:srgbClr val="FFFFFF"/>
                  </a:solidFill>
                  <a:prstDash val="solid"/>
                  <a:miter lim="2957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7" name="Google Shape;2907;p58"/>
              <p:cNvSpPr/>
              <p:nvPr/>
            </p:nvSpPr>
            <p:spPr>
              <a:xfrm>
                <a:off x="325" y="241425"/>
                <a:ext cx="561347" cy="4667224"/>
              </a:xfrm>
              <a:custGeom>
                <a:avLst/>
                <a:gdLst/>
                <a:ahLst/>
                <a:cxnLst/>
                <a:rect l="l" t="t" r="r" b="b"/>
                <a:pathLst>
                  <a:path w="6049" h="77813" extrusionOk="0">
                    <a:moveTo>
                      <a:pt x="0" y="0"/>
                    </a:moveTo>
                    <a:lnTo>
                      <a:pt x="0" y="77813"/>
                    </a:lnTo>
                    <a:lnTo>
                      <a:pt x="6049" y="77813"/>
                    </a:lnTo>
                    <a:lnTo>
                      <a:pt x="6049" y="0"/>
                    </a:lnTo>
                    <a:close/>
                  </a:path>
                </a:pathLst>
              </a:custGeom>
              <a:solidFill>
                <a:srgbClr val="212121">
                  <a:alpha val="4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08" name="Google Shape;2908;p58"/>
              <p:cNvGrpSpPr/>
              <p:nvPr/>
            </p:nvGrpSpPr>
            <p:grpSpPr>
              <a:xfrm>
                <a:off x="8776514" y="609404"/>
                <a:ext cx="185853" cy="3917955"/>
                <a:chOff x="10246650" y="5212375"/>
                <a:chExt cx="85900" cy="1810850"/>
              </a:xfrm>
            </p:grpSpPr>
            <p:sp>
              <p:nvSpPr>
                <p:cNvPr id="2909" name="Google Shape;2909;p58"/>
                <p:cNvSpPr/>
                <p:nvPr/>
              </p:nvSpPr>
              <p:spPr>
                <a:xfrm>
                  <a:off x="10246650" y="5212375"/>
                  <a:ext cx="85900" cy="383000"/>
                </a:xfrm>
                <a:custGeom>
                  <a:avLst/>
                  <a:gdLst/>
                  <a:ahLst/>
                  <a:cxnLst/>
                  <a:rect l="l" t="t" r="r" b="b"/>
                  <a:pathLst>
                    <a:path w="3436" h="15320" extrusionOk="0">
                      <a:moveTo>
                        <a:pt x="1" y="0"/>
                      </a:moveTo>
                      <a:lnTo>
                        <a:pt x="1" y="15320"/>
                      </a:lnTo>
                      <a:cubicBezTo>
                        <a:pt x="1916" y="15320"/>
                        <a:pt x="3436" y="13800"/>
                        <a:pt x="3436" y="11946"/>
                      </a:cubicBezTo>
                      <a:lnTo>
                        <a:pt x="3436" y="3435"/>
                      </a:lnTo>
                      <a:cubicBezTo>
                        <a:pt x="3436" y="1520"/>
                        <a:pt x="1885" y="0"/>
                        <a:pt x="1" y="0"/>
                      </a:cubicBezTo>
                      <a:close/>
                    </a:path>
                  </a:pathLst>
                </a:custGeom>
                <a:solidFill>
                  <a:srgbClr val="EFC7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8"/>
                <p:cNvSpPr/>
                <p:nvPr/>
              </p:nvSpPr>
              <p:spPr>
                <a:xfrm>
                  <a:off x="10246650" y="6147025"/>
                  <a:ext cx="85900" cy="383025"/>
                </a:xfrm>
                <a:custGeom>
                  <a:avLst/>
                  <a:gdLst/>
                  <a:ahLst/>
                  <a:cxnLst/>
                  <a:rect l="l" t="t" r="r" b="b"/>
                  <a:pathLst>
                    <a:path w="3436" h="15321" extrusionOk="0">
                      <a:moveTo>
                        <a:pt x="1" y="1"/>
                      </a:moveTo>
                      <a:lnTo>
                        <a:pt x="1" y="15320"/>
                      </a:lnTo>
                      <a:cubicBezTo>
                        <a:pt x="1916" y="15320"/>
                        <a:pt x="3436" y="13801"/>
                        <a:pt x="3436" y="11946"/>
                      </a:cubicBezTo>
                      <a:lnTo>
                        <a:pt x="3436" y="3436"/>
                      </a:lnTo>
                      <a:cubicBezTo>
                        <a:pt x="3436" y="1521"/>
                        <a:pt x="1885" y="1"/>
                        <a:pt x="1" y="1"/>
                      </a:cubicBezTo>
                      <a:close/>
                    </a:path>
                  </a:pathLst>
                </a:custGeom>
                <a:solidFill>
                  <a:srgbClr val="EDE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8"/>
                <p:cNvSpPr/>
                <p:nvPr/>
              </p:nvSpPr>
              <p:spPr>
                <a:xfrm>
                  <a:off x="10246650" y="5668300"/>
                  <a:ext cx="85900" cy="383025"/>
                </a:xfrm>
                <a:custGeom>
                  <a:avLst/>
                  <a:gdLst/>
                  <a:ahLst/>
                  <a:cxnLst/>
                  <a:rect l="l" t="t" r="r" b="b"/>
                  <a:pathLst>
                    <a:path w="3436" h="15321" extrusionOk="0">
                      <a:moveTo>
                        <a:pt x="1" y="1"/>
                      </a:moveTo>
                      <a:lnTo>
                        <a:pt x="1" y="15320"/>
                      </a:lnTo>
                      <a:cubicBezTo>
                        <a:pt x="1916" y="15320"/>
                        <a:pt x="3436" y="13770"/>
                        <a:pt x="3436" y="11946"/>
                      </a:cubicBezTo>
                      <a:lnTo>
                        <a:pt x="3436" y="3435"/>
                      </a:lnTo>
                      <a:cubicBezTo>
                        <a:pt x="3436" y="1521"/>
                        <a:pt x="1885" y="1"/>
                        <a:pt x="1" y="1"/>
                      </a:cubicBezTo>
                      <a:close/>
                    </a:path>
                  </a:pathLst>
                </a:custGeom>
                <a:solidFill>
                  <a:srgbClr val="1B51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8"/>
                <p:cNvSpPr/>
                <p:nvPr/>
              </p:nvSpPr>
              <p:spPr>
                <a:xfrm>
                  <a:off x="10246650" y="6640200"/>
                  <a:ext cx="85900" cy="383025"/>
                </a:xfrm>
                <a:custGeom>
                  <a:avLst/>
                  <a:gdLst/>
                  <a:ahLst/>
                  <a:cxnLst/>
                  <a:rect l="l" t="t" r="r" b="b"/>
                  <a:pathLst>
                    <a:path w="3436" h="15321" extrusionOk="0">
                      <a:moveTo>
                        <a:pt x="1" y="1"/>
                      </a:moveTo>
                      <a:lnTo>
                        <a:pt x="1" y="15320"/>
                      </a:lnTo>
                      <a:cubicBezTo>
                        <a:pt x="1916" y="15320"/>
                        <a:pt x="3436" y="13800"/>
                        <a:pt x="3436" y="11916"/>
                      </a:cubicBezTo>
                      <a:lnTo>
                        <a:pt x="3436" y="3405"/>
                      </a:lnTo>
                      <a:cubicBezTo>
                        <a:pt x="3436" y="1520"/>
                        <a:pt x="1885" y="1"/>
                        <a:pt x="1" y="1"/>
                      </a:cubicBezTo>
                      <a:close/>
                    </a:path>
                  </a:pathLst>
                </a:custGeom>
                <a:solidFill>
                  <a:srgbClr val="1B51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913" name="Google Shape;2913;p58"/>
          <p:cNvSpPr/>
          <p:nvPr/>
        </p:nvSpPr>
        <p:spPr>
          <a:xfrm>
            <a:off x="4194175" y="3705025"/>
            <a:ext cx="1198625" cy="667250"/>
          </a:xfrm>
          <a:custGeom>
            <a:avLst/>
            <a:gdLst/>
            <a:ahLst/>
            <a:cxnLst/>
            <a:rect l="l" t="t" r="r" b="b"/>
            <a:pathLst>
              <a:path w="47945" h="26690" extrusionOk="0">
                <a:moveTo>
                  <a:pt x="46765" y="0"/>
                </a:moveTo>
                <a:cubicBezTo>
                  <a:pt x="46490" y="0"/>
                  <a:pt x="46258" y="16"/>
                  <a:pt x="46200" y="39"/>
                </a:cubicBezTo>
                <a:cubicBezTo>
                  <a:pt x="46198" y="39"/>
                  <a:pt x="46197" y="40"/>
                  <a:pt x="46195" y="41"/>
                </a:cubicBezTo>
                <a:lnTo>
                  <a:pt x="46195" y="41"/>
                </a:lnTo>
                <a:cubicBezTo>
                  <a:pt x="46185" y="40"/>
                  <a:pt x="46176" y="39"/>
                  <a:pt x="46166" y="39"/>
                </a:cubicBezTo>
                <a:cubicBezTo>
                  <a:pt x="46166" y="43"/>
                  <a:pt x="46165" y="47"/>
                  <a:pt x="46164" y="52"/>
                </a:cubicBezTo>
                <a:lnTo>
                  <a:pt x="46164" y="52"/>
                </a:lnTo>
                <a:cubicBezTo>
                  <a:pt x="44341" y="714"/>
                  <a:pt x="42519" y="1311"/>
                  <a:pt x="40696" y="1974"/>
                </a:cubicBezTo>
                <a:cubicBezTo>
                  <a:pt x="37794" y="3041"/>
                  <a:pt x="34858" y="4042"/>
                  <a:pt x="31956" y="5076"/>
                </a:cubicBezTo>
                <a:cubicBezTo>
                  <a:pt x="31289" y="5309"/>
                  <a:pt x="30622" y="5543"/>
                  <a:pt x="29888" y="5776"/>
                </a:cubicBezTo>
                <a:cubicBezTo>
                  <a:pt x="29855" y="5776"/>
                  <a:pt x="29855" y="5810"/>
                  <a:pt x="29888" y="5876"/>
                </a:cubicBezTo>
                <a:cubicBezTo>
                  <a:pt x="31122" y="6810"/>
                  <a:pt x="32323" y="7744"/>
                  <a:pt x="33524" y="8712"/>
                </a:cubicBezTo>
                <a:cubicBezTo>
                  <a:pt x="33791" y="8879"/>
                  <a:pt x="34325" y="8879"/>
                  <a:pt x="34625" y="8879"/>
                </a:cubicBezTo>
                <a:cubicBezTo>
                  <a:pt x="34691" y="8879"/>
                  <a:pt x="35325" y="8812"/>
                  <a:pt x="35225" y="8745"/>
                </a:cubicBezTo>
                <a:cubicBezTo>
                  <a:pt x="34158" y="7911"/>
                  <a:pt x="33124" y="7077"/>
                  <a:pt x="32023" y="6243"/>
                </a:cubicBezTo>
                <a:cubicBezTo>
                  <a:pt x="31992" y="6212"/>
                  <a:pt x="31671" y="5949"/>
                  <a:pt x="31627" y="5941"/>
                </a:cubicBezTo>
                <a:lnTo>
                  <a:pt x="31627" y="5941"/>
                </a:lnTo>
                <a:lnTo>
                  <a:pt x="31689" y="5910"/>
                </a:lnTo>
                <a:cubicBezTo>
                  <a:pt x="31789" y="5876"/>
                  <a:pt x="31956" y="5810"/>
                  <a:pt x="32056" y="5776"/>
                </a:cubicBezTo>
                <a:cubicBezTo>
                  <a:pt x="33190" y="5376"/>
                  <a:pt x="34358" y="4976"/>
                  <a:pt x="35492" y="4575"/>
                </a:cubicBezTo>
                <a:cubicBezTo>
                  <a:pt x="38794" y="3408"/>
                  <a:pt x="42130" y="2240"/>
                  <a:pt x="45399" y="1073"/>
                </a:cubicBezTo>
                <a:cubicBezTo>
                  <a:pt x="45612" y="996"/>
                  <a:pt x="45825" y="920"/>
                  <a:pt x="46037" y="844"/>
                </a:cubicBezTo>
                <a:lnTo>
                  <a:pt x="46037" y="844"/>
                </a:lnTo>
                <a:cubicBezTo>
                  <a:pt x="45780" y="2436"/>
                  <a:pt x="45528" y="4010"/>
                  <a:pt x="45299" y="5609"/>
                </a:cubicBezTo>
                <a:lnTo>
                  <a:pt x="43898" y="14483"/>
                </a:lnTo>
                <a:cubicBezTo>
                  <a:pt x="43860" y="14733"/>
                  <a:pt x="43823" y="14994"/>
                  <a:pt x="43783" y="15257"/>
                </a:cubicBezTo>
                <a:lnTo>
                  <a:pt x="43783" y="15257"/>
                </a:lnTo>
                <a:cubicBezTo>
                  <a:pt x="42431" y="14054"/>
                  <a:pt x="41062" y="12859"/>
                  <a:pt x="39728" y="11647"/>
                </a:cubicBezTo>
                <a:cubicBezTo>
                  <a:pt x="39618" y="11581"/>
                  <a:pt x="38956" y="11457"/>
                  <a:pt x="38489" y="11457"/>
                </a:cubicBezTo>
                <a:cubicBezTo>
                  <a:pt x="38249" y="11457"/>
                  <a:pt x="38061" y="11490"/>
                  <a:pt x="38027" y="11580"/>
                </a:cubicBezTo>
                <a:cubicBezTo>
                  <a:pt x="35125" y="18452"/>
                  <a:pt x="28854" y="23889"/>
                  <a:pt x="21615" y="25657"/>
                </a:cubicBezTo>
                <a:cubicBezTo>
                  <a:pt x="19849" y="26102"/>
                  <a:pt x="18065" y="26321"/>
                  <a:pt x="16291" y="26321"/>
                </a:cubicBezTo>
                <a:cubicBezTo>
                  <a:pt x="13809" y="26321"/>
                  <a:pt x="11346" y="25893"/>
                  <a:pt x="8973" y="25057"/>
                </a:cubicBezTo>
                <a:cubicBezTo>
                  <a:pt x="7005" y="24323"/>
                  <a:pt x="5170" y="23389"/>
                  <a:pt x="3636" y="21921"/>
                </a:cubicBezTo>
                <a:lnTo>
                  <a:pt x="2635" y="20920"/>
                </a:lnTo>
                <a:cubicBezTo>
                  <a:pt x="2468" y="20720"/>
                  <a:pt x="2268" y="20487"/>
                  <a:pt x="2102" y="20287"/>
                </a:cubicBezTo>
                <a:cubicBezTo>
                  <a:pt x="2001" y="20153"/>
                  <a:pt x="1768" y="19953"/>
                  <a:pt x="1768" y="19820"/>
                </a:cubicBezTo>
                <a:cubicBezTo>
                  <a:pt x="1701" y="19586"/>
                  <a:pt x="2001" y="19153"/>
                  <a:pt x="2102" y="18952"/>
                </a:cubicBezTo>
                <a:cubicBezTo>
                  <a:pt x="3228" y="16728"/>
                  <a:pt x="4648" y="14639"/>
                  <a:pt x="6045" y="12555"/>
                </a:cubicBezTo>
                <a:lnTo>
                  <a:pt x="6045" y="12555"/>
                </a:lnTo>
                <a:cubicBezTo>
                  <a:pt x="8619" y="16141"/>
                  <a:pt x="13253" y="17481"/>
                  <a:pt x="17546" y="17718"/>
                </a:cubicBezTo>
                <a:cubicBezTo>
                  <a:pt x="17997" y="17740"/>
                  <a:pt x="18448" y="17750"/>
                  <a:pt x="18899" y="17750"/>
                </a:cubicBezTo>
                <a:cubicBezTo>
                  <a:pt x="23347" y="17750"/>
                  <a:pt x="27749" y="16703"/>
                  <a:pt x="31656" y="14583"/>
                </a:cubicBezTo>
                <a:cubicBezTo>
                  <a:pt x="33991" y="13282"/>
                  <a:pt x="36126" y="11647"/>
                  <a:pt x="37960" y="9712"/>
                </a:cubicBezTo>
                <a:cubicBezTo>
                  <a:pt x="37994" y="9646"/>
                  <a:pt x="37160" y="9546"/>
                  <a:pt x="37060" y="9479"/>
                </a:cubicBezTo>
                <a:cubicBezTo>
                  <a:pt x="36960" y="9546"/>
                  <a:pt x="36393" y="9446"/>
                  <a:pt x="36226" y="9612"/>
                </a:cubicBezTo>
                <a:cubicBezTo>
                  <a:pt x="33224" y="12848"/>
                  <a:pt x="29354" y="15216"/>
                  <a:pt x="25151" y="16451"/>
                </a:cubicBezTo>
                <a:cubicBezTo>
                  <a:pt x="23027" y="17098"/>
                  <a:pt x="20755" y="17506"/>
                  <a:pt x="18506" y="17506"/>
                </a:cubicBezTo>
                <a:cubicBezTo>
                  <a:pt x="16234" y="17506"/>
                  <a:pt x="13987" y="17089"/>
                  <a:pt x="11942" y="16084"/>
                </a:cubicBezTo>
                <a:cubicBezTo>
                  <a:pt x="9807" y="15050"/>
                  <a:pt x="8006" y="13382"/>
                  <a:pt x="6972" y="11247"/>
                </a:cubicBezTo>
                <a:cubicBezTo>
                  <a:pt x="6891" y="11085"/>
                  <a:pt x="6309" y="10997"/>
                  <a:pt x="5832" y="10997"/>
                </a:cubicBezTo>
                <a:cubicBezTo>
                  <a:pt x="5562" y="10997"/>
                  <a:pt x="5326" y="11025"/>
                  <a:pt x="5234" y="11085"/>
                </a:cubicBezTo>
                <a:lnTo>
                  <a:pt x="5234" y="11085"/>
                </a:lnTo>
                <a:lnTo>
                  <a:pt x="5170" y="11080"/>
                </a:lnTo>
                <a:lnTo>
                  <a:pt x="5170" y="11080"/>
                </a:lnTo>
                <a:cubicBezTo>
                  <a:pt x="5178" y="11096"/>
                  <a:pt x="5186" y="11112"/>
                  <a:pt x="5194" y="11128"/>
                </a:cubicBezTo>
                <a:lnTo>
                  <a:pt x="5194" y="11128"/>
                </a:lnTo>
                <a:cubicBezTo>
                  <a:pt x="3596" y="13558"/>
                  <a:pt x="1965" y="15955"/>
                  <a:pt x="534" y="18485"/>
                </a:cubicBezTo>
                <a:cubicBezTo>
                  <a:pt x="367" y="18819"/>
                  <a:pt x="100" y="19253"/>
                  <a:pt x="33" y="19620"/>
                </a:cubicBezTo>
                <a:cubicBezTo>
                  <a:pt x="0" y="19886"/>
                  <a:pt x="200" y="19986"/>
                  <a:pt x="367" y="20220"/>
                </a:cubicBezTo>
                <a:cubicBezTo>
                  <a:pt x="701" y="20620"/>
                  <a:pt x="1101" y="21054"/>
                  <a:pt x="1468" y="21421"/>
                </a:cubicBezTo>
                <a:cubicBezTo>
                  <a:pt x="2969" y="22955"/>
                  <a:pt x="4803" y="24089"/>
                  <a:pt x="6805" y="24890"/>
                </a:cubicBezTo>
                <a:cubicBezTo>
                  <a:pt x="9935" y="26094"/>
                  <a:pt x="13360" y="26689"/>
                  <a:pt x="16754" y="26689"/>
                </a:cubicBezTo>
                <a:cubicBezTo>
                  <a:pt x="18063" y="26689"/>
                  <a:pt x="19367" y="26601"/>
                  <a:pt x="20648" y="26424"/>
                </a:cubicBezTo>
                <a:cubicBezTo>
                  <a:pt x="24684" y="25891"/>
                  <a:pt x="28520" y="24256"/>
                  <a:pt x="31789" y="21821"/>
                </a:cubicBezTo>
                <a:cubicBezTo>
                  <a:pt x="34987" y="19476"/>
                  <a:pt x="37574" y="16352"/>
                  <a:pt x="39320" y="12779"/>
                </a:cubicBezTo>
                <a:lnTo>
                  <a:pt x="39320" y="12779"/>
                </a:lnTo>
                <a:cubicBezTo>
                  <a:pt x="40756" y="14059"/>
                  <a:pt x="42213" y="15328"/>
                  <a:pt x="43631" y="16617"/>
                </a:cubicBezTo>
                <a:cubicBezTo>
                  <a:pt x="43698" y="16706"/>
                  <a:pt x="44417" y="16810"/>
                  <a:pt x="44899" y="16810"/>
                </a:cubicBezTo>
                <a:cubicBezTo>
                  <a:pt x="45140" y="16810"/>
                  <a:pt x="45321" y="16784"/>
                  <a:pt x="45332" y="16717"/>
                </a:cubicBezTo>
                <a:cubicBezTo>
                  <a:pt x="45633" y="14816"/>
                  <a:pt x="45899" y="12981"/>
                  <a:pt x="46200" y="11113"/>
                </a:cubicBezTo>
                <a:lnTo>
                  <a:pt x="47567" y="2240"/>
                </a:lnTo>
                <a:cubicBezTo>
                  <a:pt x="47701" y="1573"/>
                  <a:pt x="47801" y="873"/>
                  <a:pt x="47901" y="206"/>
                </a:cubicBezTo>
                <a:cubicBezTo>
                  <a:pt x="47944" y="53"/>
                  <a:pt x="47280" y="0"/>
                  <a:pt x="467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14" name="Google Shape;2914;p58"/>
          <p:cNvGrpSpPr/>
          <p:nvPr/>
        </p:nvGrpSpPr>
        <p:grpSpPr>
          <a:xfrm>
            <a:off x="7119275" y="619400"/>
            <a:ext cx="838950" cy="848950"/>
            <a:chOff x="5337325" y="3550725"/>
            <a:chExt cx="838950" cy="848950"/>
          </a:xfrm>
        </p:grpSpPr>
        <p:sp>
          <p:nvSpPr>
            <p:cNvPr id="2915" name="Google Shape;2915;p58"/>
            <p:cNvSpPr/>
            <p:nvPr/>
          </p:nvSpPr>
          <p:spPr>
            <a:xfrm>
              <a:off x="5337325" y="3550725"/>
              <a:ext cx="838950" cy="742250"/>
            </a:xfrm>
            <a:custGeom>
              <a:avLst/>
              <a:gdLst/>
              <a:ahLst/>
              <a:cxnLst/>
              <a:rect l="l" t="t" r="r" b="b"/>
              <a:pathLst>
                <a:path w="33558" h="29690" extrusionOk="0">
                  <a:moveTo>
                    <a:pt x="15192" y="0"/>
                  </a:moveTo>
                  <a:cubicBezTo>
                    <a:pt x="12136" y="0"/>
                    <a:pt x="9125" y="747"/>
                    <a:pt x="6571" y="2459"/>
                  </a:cubicBezTo>
                  <a:cubicBezTo>
                    <a:pt x="4203" y="4060"/>
                    <a:pt x="2268" y="6395"/>
                    <a:pt x="1234" y="9064"/>
                  </a:cubicBezTo>
                  <a:cubicBezTo>
                    <a:pt x="100" y="11833"/>
                    <a:pt x="0" y="15002"/>
                    <a:pt x="767" y="17937"/>
                  </a:cubicBezTo>
                  <a:cubicBezTo>
                    <a:pt x="2402" y="23908"/>
                    <a:pt x="7906" y="28678"/>
                    <a:pt x="14077" y="29345"/>
                  </a:cubicBezTo>
                  <a:cubicBezTo>
                    <a:pt x="14844" y="29445"/>
                    <a:pt x="15578" y="29445"/>
                    <a:pt x="16345" y="29445"/>
                  </a:cubicBezTo>
                  <a:cubicBezTo>
                    <a:pt x="16579" y="29445"/>
                    <a:pt x="16078" y="28912"/>
                    <a:pt x="16045" y="28845"/>
                  </a:cubicBezTo>
                  <a:cubicBezTo>
                    <a:pt x="15911" y="28611"/>
                    <a:pt x="15511" y="28144"/>
                    <a:pt x="15211" y="28144"/>
                  </a:cubicBezTo>
                  <a:cubicBezTo>
                    <a:pt x="14984" y="28155"/>
                    <a:pt x="14757" y="28160"/>
                    <a:pt x="14530" y="28160"/>
                  </a:cubicBezTo>
                  <a:cubicBezTo>
                    <a:pt x="11924" y="28160"/>
                    <a:pt x="9345" y="27457"/>
                    <a:pt x="7105" y="26076"/>
                  </a:cubicBezTo>
                  <a:cubicBezTo>
                    <a:pt x="4770" y="24608"/>
                    <a:pt x="3202" y="22273"/>
                    <a:pt x="2335" y="19705"/>
                  </a:cubicBezTo>
                  <a:cubicBezTo>
                    <a:pt x="1434" y="16970"/>
                    <a:pt x="1368" y="13968"/>
                    <a:pt x="2202" y="11232"/>
                  </a:cubicBezTo>
                  <a:cubicBezTo>
                    <a:pt x="3002" y="8697"/>
                    <a:pt x="4537" y="6362"/>
                    <a:pt x="6571" y="4628"/>
                  </a:cubicBezTo>
                  <a:cubicBezTo>
                    <a:pt x="9368" y="2242"/>
                    <a:pt x="12875" y="1220"/>
                    <a:pt x="16428" y="1220"/>
                  </a:cubicBezTo>
                  <a:cubicBezTo>
                    <a:pt x="18935" y="1220"/>
                    <a:pt x="21465" y="1729"/>
                    <a:pt x="23784" y="2626"/>
                  </a:cubicBezTo>
                  <a:cubicBezTo>
                    <a:pt x="26386" y="3593"/>
                    <a:pt x="28754" y="5095"/>
                    <a:pt x="30188" y="7496"/>
                  </a:cubicBezTo>
                  <a:cubicBezTo>
                    <a:pt x="31589" y="9898"/>
                    <a:pt x="32190" y="12767"/>
                    <a:pt x="31890" y="15502"/>
                  </a:cubicBezTo>
                  <a:cubicBezTo>
                    <a:pt x="31389" y="21073"/>
                    <a:pt x="27386" y="25676"/>
                    <a:pt x="22383" y="27777"/>
                  </a:cubicBezTo>
                  <a:cubicBezTo>
                    <a:pt x="21749" y="28078"/>
                    <a:pt x="21082" y="28278"/>
                    <a:pt x="20381" y="28478"/>
                  </a:cubicBezTo>
                  <a:cubicBezTo>
                    <a:pt x="20181" y="28578"/>
                    <a:pt x="20581" y="28978"/>
                    <a:pt x="20682" y="29078"/>
                  </a:cubicBezTo>
                  <a:cubicBezTo>
                    <a:pt x="20774" y="29171"/>
                    <a:pt x="21208" y="29690"/>
                    <a:pt x="21484" y="29690"/>
                  </a:cubicBezTo>
                  <a:cubicBezTo>
                    <a:pt x="21507" y="29690"/>
                    <a:pt x="21528" y="29686"/>
                    <a:pt x="21549" y="29679"/>
                  </a:cubicBezTo>
                  <a:cubicBezTo>
                    <a:pt x="27086" y="28144"/>
                    <a:pt x="31923" y="23741"/>
                    <a:pt x="33024" y="17904"/>
                  </a:cubicBezTo>
                  <a:cubicBezTo>
                    <a:pt x="33557" y="14968"/>
                    <a:pt x="33191" y="11833"/>
                    <a:pt x="31856" y="9164"/>
                  </a:cubicBezTo>
                  <a:cubicBezTo>
                    <a:pt x="30422" y="6329"/>
                    <a:pt x="27953" y="4094"/>
                    <a:pt x="25218" y="2593"/>
                  </a:cubicBezTo>
                  <a:cubicBezTo>
                    <a:pt x="22230" y="974"/>
                    <a:pt x="18682" y="0"/>
                    <a:pt x="15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8"/>
            <p:cNvSpPr/>
            <p:nvPr/>
          </p:nvSpPr>
          <p:spPr>
            <a:xfrm>
              <a:off x="5677800" y="4252950"/>
              <a:ext cx="225900" cy="146725"/>
            </a:xfrm>
            <a:custGeom>
              <a:avLst/>
              <a:gdLst/>
              <a:ahLst/>
              <a:cxnLst/>
              <a:rect l="l" t="t" r="r" b="b"/>
              <a:pathLst>
                <a:path w="9036" h="5869" extrusionOk="0">
                  <a:moveTo>
                    <a:pt x="1481" y="0"/>
                  </a:moveTo>
                  <a:cubicBezTo>
                    <a:pt x="1405" y="0"/>
                    <a:pt x="1345" y="34"/>
                    <a:pt x="1325" y="122"/>
                  </a:cubicBezTo>
                  <a:cubicBezTo>
                    <a:pt x="1225" y="1723"/>
                    <a:pt x="791" y="3291"/>
                    <a:pt x="158" y="4792"/>
                  </a:cubicBezTo>
                  <a:cubicBezTo>
                    <a:pt x="1" y="5138"/>
                    <a:pt x="1027" y="5868"/>
                    <a:pt x="1426" y="5868"/>
                  </a:cubicBezTo>
                  <a:cubicBezTo>
                    <a:pt x="1450" y="5868"/>
                    <a:pt x="1473" y="5865"/>
                    <a:pt x="1492" y="5859"/>
                  </a:cubicBezTo>
                  <a:cubicBezTo>
                    <a:pt x="1508" y="5855"/>
                    <a:pt x="1524" y="5850"/>
                    <a:pt x="1540" y="5845"/>
                  </a:cubicBezTo>
                  <a:lnTo>
                    <a:pt x="1540" y="5845"/>
                  </a:lnTo>
                  <a:cubicBezTo>
                    <a:pt x="1546" y="5850"/>
                    <a:pt x="1553" y="5855"/>
                    <a:pt x="1559" y="5859"/>
                  </a:cubicBezTo>
                  <a:cubicBezTo>
                    <a:pt x="1562" y="5852"/>
                    <a:pt x="1565" y="5844"/>
                    <a:pt x="1569" y="5836"/>
                  </a:cubicBezTo>
                  <a:lnTo>
                    <a:pt x="1569" y="5836"/>
                  </a:lnTo>
                  <a:cubicBezTo>
                    <a:pt x="4341" y="4997"/>
                    <a:pt x="6880" y="3438"/>
                    <a:pt x="8831" y="1323"/>
                  </a:cubicBezTo>
                  <a:cubicBezTo>
                    <a:pt x="9036" y="1088"/>
                    <a:pt x="8031" y="236"/>
                    <a:pt x="7580" y="236"/>
                  </a:cubicBezTo>
                  <a:cubicBezTo>
                    <a:pt x="7518" y="236"/>
                    <a:pt x="7466" y="252"/>
                    <a:pt x="7430" y="289"/>
                  </a:cubicBezTo>
                  <a:cubicBezTo>
                    <a:pt x="5947" y="1872"/>
                    <a:pt x="4162" y="3152"/>
                    <a:pt x="2203" y="4043"/>
                  </a:cubicBezTo>
                  <a:lnTo>
                    <a:pt x="2203" y="4043"/>
                  </a:lnTo>
                  <a:cubicBezTo>
                    <a:pt x="2479" y="3063"/>
                    <a:pt x="2657" y="2060"/>
                    <a:pt x="2759" y="1056"/>
                  </a:cubicBezTo>
                  <a:cubicBezTo>
                    <a:pt x="2793" y="789"/>
                    <a:pt x="2192" y="389"/>
                    <a:pt x="1992" y="289"/>
                  </a:cubicBezTo>
                  <a:cubicBezTo>
                    <a:pt x="1945" y="195"/>
                    <a:pt x="1665" y="0"/>
                    <a:pt x="14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7" name="Google Shape;2917;p58"/>
          <p:cNvGrpSpPr/>
          <p:nvPr/>
        </p:nvGrpSpPr>
        <p:grpSpPr>
          <a:xfrm rot="1597285">
            <a:off x="4855658" y="771302"/>
            <a:ext cx="1044940" cy="403481"/>
            <a:chOff x="6793950" y="3617275"/>
            <a:chExt cx="1044925" cy="403475"/>
          </a:xfrm>
        </p:grpSpPr>
        <p:sp>
          <p:nvSpPr>
            <p:cNvPr id="2918" name="Google Shape;2918;p58"/>
            <p:cNvSpPr/>
            <p:nvPr/>
          </p:nvSpPr>
          <p:spPr>
            <a:xfrm>
              <a:off x="6793950" y="3622750"/>
              <a:ext cx="337750" cy="381000"/>
            </a:xfrm>
            <a:custGeom>
              <a:avLst/>
              <a:gdLst/>
              <a:ahLst/>
              <a:cxnLst/>
              <a:rect l="l" t="t" r="r" b="b"/>
              <a:pathLst>
                <a:path w="13510" h="15240" extrusionOk="0">
                  <a:moveTo>
                    <a:pt x="2640" y="1"/>
                  </a:moveTo>
                  <a:cubicBezTo>
                    <a:pt x="2441" y="1"/>
                    <a:pt x="2242" y="41"/>
                    <a:pt x="2035" y="105"/>
                  </a:cubicBezTo>
                  <a:cubicBezTo>
                    <a:pt x="1801" y="172"/>
                    <a:pt x="1535" y="305"/>
                    <a:pt x="1334" y="472"/>
                  </a:cubicBezTo>
                  <a:cubicBezTo>
                    <a:pt x="834" y="806"/>
                    <a:pt x="467" y="1139"/>
                    <a:pt x="501" y="1840"/>
                  </a:cubicBezTo>
                  <a:cubicBezTo>
                    <a:pt x="534" y="2273"/>
                    <a:pt x="634" y="2607"/>
                    <a:pt x="968" y="2840"/>
                  </a:cubicBezTo>
                  <a:cubicBezTo>
                    <a:pt x="1201" y="3007"/>
                    <a:pt x="1435" y="3174"/>
                    <a:pt x="1635" y="3341"/>
                  </a:cubicBezTo>
                  <a:cubicBezTo>
                    <a:pt x="3436" y="4675"/>
                    <a:pt x="5271" y="6009"/>
                    <a:pt x="7039" y="7410"/>
                  </a:cubicBezTo>
                  <a:cubicBezTo>
                    <a:pt x="7606" y="7777"/>
                    <a:pt x="8139" y="8144"/>
                    <a:pt x="8606" y="8611"/>
                  </a:cubicBezTo>
                  <a:cubicBezTo>
                    <a:pt x="8440" y="8845"/>
                    <a:pt x="8206" y="8845"/>
                    <a:pt x="8006" y="8945"/>
                  </a:cubicBezTo>
                  <a:cubicBezTo>
                    <a:pt x="5938" y="9845"/>
                    <a:pt x="3803" y="10779"/>
                    <a:pt x="1701" y="11780"/>
                  </a:cubicBezTo>
                  <a:cubicBezTo>
                    <a:pt x="701" y="12280"/>
                    <a:pt x="200" y="13114"/>
                    <a:pt x="34" y="14148"/>
                  </a:cubicBezTo>
                  <a:cubicBezTo>
                    <a:pt x="0" y="14282"/>
                    <a:pt x="0" y="14415"/>
                    <a:pt x="100" y="14515"/>
                  </a:cubicBezTo>
                  <a:cubicBezTo>
                    <a:pt x="341" y="14973"/>
                    <a:pt x="755" y="15239"/>
                    <a:pt x="1231" y="15239"/>
                  </a:cubicBezTo>
                  <a:cubicBezTo>
                    <a:pt x="1414" y="15239"/>
                    <a:pt x="1606" y="15199"/>
                    <a:pt x="1801" y="15116"/>
                  </a:cubicBezTo>
                  <a:cubicBezTo>
                    <a:pt x="1968" y="15016"/>
                    <a:pt x="2102" y="14982"/>
                    <a:pt x="2268" y="14916"/>
                  </a:cubicBezTo>
                  <a:cubicBezTo>
                    <a:pt x="3503" y="14315"/>
                    <a:pt x="4704" y="13648"/>
                    <a:pt x="5938" y="13014"/>
                  </a:cubicBezTo>
                  <a:cubicBezTo>
                    <a:pt x="7672" y="12114"/>
                    <a:pt x="9374" y="11213"/>
                    <a:pt x="11141" y="10346"/>
                  </a:cubicBezTo>
                  <a:cubicBezTo>
                    <a:pt x="11475" y="10146"/>
                    <a:pt x="11842" y="10012"/>
                    <a:pt x="12009" y="9645"/>
                  </a:cubicBezTo>
                  <a:cubicBezTo>
                    <a:pt x="12209" y="9212"/>
                    <a:pt x="12509" y="8978"/>
                    <a:pt x="12843" y="8678"/>
                  </a:cubicBezTo>
                  <a:cubicBezTo>
                    <a:pt x="13009" y="8578"/>
                    <a:pt x="13176" y="8411"/>
                    <a:pt x="13310" y="8244"/>
                  </a:cubicBezTo>
                  <a:cubicBezTo>
                    <a:pt x="13476" y="7977"/>
                    <a:pt x="13510" y="7777"/>
                    <a:pt x="13310" y="7477"/>
                  </a:cubicBezTo>
                  <a:cubicBezTo>
                    <a:pt x="13043" y="7143"/>
                    <a:pt x="12709" y="6977"/>
                    <a:pt x="12442" y="6777"/>
                  </a:cubicBezTo>
                  <a:cubicBezTo>
                    <a:pt x="10808" y="5509"/>
                    <a:pt x="9140" y="4275"/>
                    <a:pt x="7472" y="3041"/>
                  </a:cubicBezTo>
                  <a:cubicBezTo>
                    <a:pt x="6105" y="2040"/>
                    <a:pt x="4770" y="1039"/>
                    <a:pt x="3303" y="172"/>
                  </a:cubicBezTo>
                  <a:cubicBezTo>
                    <a:pt x="3076" y="50"/>
                    <a:pt x="2858" y="1"/>
                    <a:pt x="26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8"/>
            <p:cNvSpPr/>
            <p:nvPr/>
          </p:nvSpPr>
          <p:spPr>
            <a:xfrm>
              <a:off x="7099150" y="3621100"/>
              <a:ext cx="307750" cy="393350"/>
            </a:xfrm>
            <a:custGeom>
              <a:avLst/>
              <a:gdLst/>
              <a:ahLst/>
              <a:cxnLst/>
              <a:rect l="l" t="t" r="r" b="b"/>
              <a:pathLst>
                <a:path w="12310" h="15734" extrusionOk="0">
                  <a:moveTo>
                    <a:pt x="2336" y="1"/>
                  </a:moveTo>
                  <a:cubicBezTo>
                    <a:pt x="2202" y="1"/>
                    <a:pt x="2069" y="15"/>
                    <a:pt x="1936" y="38"/>
                  </a:cubicBezTo>
                  <a:cubicBezTo>
                    <a:pt x="1669" y="71"/>
                    <a:pt x="1435" y="171"/>
                    <a:pt x="1235" y="305"/>
                  </a:cubicBezTo>
                  <a:cubicBezTo>
                    <a:pt x="835" y="505"/>
                    <a:pt x="401" y="671"/>
                    <a:pt x="268" y="1072"/>
                  </a:cubicBezTo>
                  <a:cubicBezTo>
                    <a:pt x="101" y="1706"/>
                    <a:pt x="1" y="2339"/>
                    <a:pt x="668" y="2806"/>
                  </a:cubicBezTo>
                  <a:cubicBezTo>
                    <a:pt x="801" y="2873"/>
                    <a:pt x="935" y="3006"/>
                    <a:pt x="1068" y="3140"/>
                  </a:cubicBezTo>
                  <a:cubicBezTo>
                    <a:pt x="2736" y="4508"/>
                    <a:pt x="4404" y="5842"/>
                    <a:pt x="6072" y="7209"/>
                  </a:cubicBezTo>
                  <a:cubicBezTo>
                    <a:pt x="6939" y="7910"/>
                    <a:pt x="7806" y="8711"/>
                    <a:pt x="8774" y="9511"/>
                  </a:cubicBezTo>
                  <a:cubicBezTo>
                    <a:pt x="8607" y="9645"/>
                    <a:pt x="8474" y="9711"/>
                    <a:pt x="8374" y="9811"/>
                  </a:cubicBezTo>
                  <a:cubicBezTo>
                    <a:pt x="6339" y="10845"/>
                    <a:pt x="4371" y="12013"/>
                    <a:pt x="2369" y="13147"/>
                  </a:cubicBezTo>
                  <a:cubicBezTo>
                    <a:pt x="1836" y="13414"/>
                    <a:pt x="1335" y="13714"/>
                    <a:pt x="801" y="14048"/>
                  </a:cubicBezTo>
                  <a:cubicBezTo>
                    <a:pt x="268" y="14415"/>
                    <a:pt x="134" y="14715"/>
                    <a:pt x="268" y="15349"/>
                  </a:cubicBezTo>
                  <a:cubicBezTo>
                    <a:pt x="317" y="15596"/>
                    <a:pt x="440" y="15733"/>
                    <a:pt x="636" y="15733"/>
                  </a:cubicBezTo>
                  <a:cubicBezTo>
                    <a:pt x="705" y="15733"/>
                    <a:pt x="782" y="15717"/>
                    <a:pt x="868" y="15682"/>
                  </a:cubicBezTo>
                  <a:cubicBezTo>
                    <a:pt x="1168" y="15549"/>
                    <a:pt x="1435" y="15382"/>
                    <a:pt x="1669" y="15249"/>
                  </a:cubicBezTo>
                  <a:cubicBezTo>
                    <a:pt x="3503" y="14248"/>
                    <a:pt x="5305" y="13080"/>
                    <a:pt x="7173" y="12146"/>
                  </a:cubicBezTo>
                  <a:cubicBezTo>
                    <a:pt x="8640" y="11379"/>
                    <a:pt x="10008" y="10512"/>
                    <a:pt x="11276" y="9478"/>
                  </a:cubicBezTo>
                  <a:cubicBezTo>
                    <a:pt x="11542" y="9244"/>
                    <a:pt x="11809" y="9011"/>
                    <a:pt x="12009" y="8711"/>
                  </a:cubicBezTo>
                  <a:cubicBezTo>
                    <a:pt x="12310" y="8310"/>
                    <a:pt x="12310" y="7877"/>
                    <a:pt x="12009" y="7476"/>
                  </a:cubicBezTo>
                  <a:cubicBezTo>
                    <a:pt x="11809" y="7209"/>
                    <a:pt x="11576" y="6976"/>
                    <a:pt x="11309" y="6742"/>
                  </a:cubicBezTo>
                  <a:cubicBezTo>
                    <a:pt x="9775" y="5375"/>
                    <a:pt x="8173" y="4074"/>
                    <a:pt x="6572" y="2840"/>
                  </a:cubicBezTo>
                  <a:cubicBezTo>
                    <a:pt x="5438" y="2006"/>
                    <a:pt x="4304" y="1072"/>
                    <a:pt x="3136" y="238"/>
                  </a:cubicBezTo>
                  <a:cubicBezTo>
                    <a:pt x="2870" y="60"/>
                    <a:pt x="2603" y="1"/>
                    <a:pt x="23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8"/>
            <p:cNvSpPr/>
            <p:nvPr/>
          </p:nvSpPr>
          <p:spPr>
            <a:xfrm>
              <a:off x="7526975" y="3618450"/>
              <a:ext cx="311900" cy="380600"/>
            </a:xfrm>
            <a:custGeom>
              <a:avLst/>
              <a:gdLst/>
              <a:ahLst/>
              <a:cxnLst/>
              <a:rect l="l" t="t" r="r" b="b"/>
              <a:pathLst>
                <a:path w="12476" h="15224" extrusionOk="0">
                  <a:moveTo>
                    <a:pt x="2424" y="1"/>
                  </a:moveTo>
                  <a:cubicBezTo>
                    <a:pt x="2384" y="1"/>
                    <a:pt x="2344" y="4"/>
                    <a:pt x="2302" y="10"/>
                  </a:cubicBezTo>
                  <a:cubicBezTo>
                    <a:pt x="1868" y="77"/>
                    <a:pt x="1468" y="144"/>
                    <a:pt x="1001" y="344"/>
                  </a:cubicBezTo>
                  <a:cubicBezTo>
                    <a:pt x="500" y="544"/>
                    <a:pt x="167" y="844"/>
                    <a:pt x="67" y="1445"/>
                  </a:cubicBezTo>
                  <a:cubicBezTo>
                    <a:pt x="0" y="1878"/>
                    <a:pt x="33" y="2212"/>
                    <a:pt x="367" y="2512"/>
                  </a:cubicBezTo>
                  <a:cubicBezTo>
                    <a:pt x="701" y="2846"/>
                    <a:pt x="1034" y="3179"/>
                    <a:pt x="1401" y="3513"/>
                  </a:cubicBezTo>
                  <a:cubicBezTo>
                    <a:pt x="3569" y="5514"/>
                    <a:pt x="5838" y="7482"/>
                    <a:pt x="7839" y="9684"/>
                  </a:cubicBezTo>
                  <a:cubicBezTo>
                    <a:pt x="8073" y="10017"/>
                    <a:pt x="8373" y="10318"/>
                    <a:pt x="8606" y="10618"/>
                  </a:cubicBezTo>
                  <a:cubicBezTo>
                    <a:pt x="8906" y="10885"/>
                    <a:pt x="8873" y="10951"/>
                    <a:pt x="8540" y="11185"/>
                  </a:cubicBezTo>
                  <a:cubicBezTo>
                    <a:pt x="8273" y="11352"/>
                    <a:pt x="8039" y="11518"/>
                    <a:pt x="7772" y="11652"/>
                  </a:cubicBezTo>
                  <a:cubicBezTo>
                    <a:pt x="6672" y="12286"/>
                    <a:pt x="5504" y="12886"/>
                    <a:pt x="4370" y="13487"/>
                  </a:cubicBezTo>
                  <a:cubicBezTo>
                    <a:pt x="3903" y="13753"/>
                    <a:pt x="3636" y="14020"/>
                    <a:pt x="3569" y="14621"/>
                  </a:cubicBezTo>
                  <a:cubicBezTo>
                    <a:pt x="3546" y="15022"/>
                    <a:pt x="3606" y="15223"/>
                    <a:pt x="3844" y="15223"/>
                  </a:cubicBezTo>
                  <a:cubicBezTo>
                    <a:pt x="3943" y="15223"/>
                    <a:pt x="4071" y="15189"/>
                    <a:pt x="4236" y="15121"/>
                  </a:cubicBezTo>
                  <a:cubicBezTo>
                    <a:pt x="4603" y="14954"/>
                    <a:pt x="5004" y="14787"/>
                    <a:pt x="5371" y="14587"/>
                  </a:cubicBezTo>
                  <a:cubicBezTo>
                    <a:pt x="7239" y="13553"/>
                    <a:pt x="9073" y="12619"/>
                    <a:pt x="10841" y="11452"/>
                  </a:cubicBezTo>
                  <a:cubicBezTo>
                    <a:pt x="11241" y="11185"/>
                    <a:pt x="11642" y="10951"/>
                    <a:pt x="11909" y="10584"/>
                  </a:cubicBezTo>
                  <a:cubicBezTo>
                    <a:pt x="12476" y="9951"/>
                    <a:pt x="12476" y="9350"/>
                    <a:pt x="12009" y="8750"/>
                  </a:cubicBezTo>
                  <a:cubicBezTo>
                    <a:pt x="11842" y="8450"/>
                    <a:pt x="11642" y="8216"/>
                    <a:pt x="11408" y="7983"/>
                  </a:cubicBezTo>
                  <a:cubicBezTo>
                    <a:pt x="10074" y="6482"/>
                    <a:pt x="8673" y="5114"/>
                    <a:pt x="7205" y="3780"/>
                  </a:cubicBezTo>
                  <a:cubicBezTo>
                    <a:pt x="5971" y="2645"/>
                    <a:pt x="4703" y="1511"/>
                    <a:pt x="3369" y="477"/>
                  </a:cubicBezTo>
                  <a:cubicBezTo>
                    <a:pt x="3068" y="266"/>
                    <a:pt x="2794" y="1"/>
                    <a:pt x="24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8"/>
            <p:cNvSpPr/>
            <p:nvPr/>
          </p:nvSpPr>
          <p:spPr>
            <a:xfrm>
              <a:off x="7346825" y="3617275"/>
              <a:ext cx="264400" cy="403475"/>
            </a:xfrm>
            <a:custGeom>
              <a:avLst/>
              <a:gdLst/>
              <a:ahLst/>
              <a:cxnLst/>
              <a:rect l="l" t="t" r="r" b="b"/>
              <a:pathLst>
                <a:path w="10576" h="16139" extrusionOk="0">
                  <a:moveTo>
                    <a:pt x="2479" y="0"/>
                  </a:moveTo>
                  <a:cubicBezTo>
                    <a:pt x="2401" y="0"/>
                    <a:pt x="2320" y="9"/>
                    <a:pt x="2236" y="24"/>
                  </a:cubicBezTo>
                  <a:cubicBezTo>
                    <a:pt x="1569" y="191"/>
                    <a:pt x="1002" y="491"/>
                    <a:pt x="501" y="991"/>
                  </a:cubicBezTo>
                  <a:cubicBezTo>
                    <a:pt x="435" y="1025"/>
                    <a:pt x="368" y="1125"/>
                    <a:pt x="368" y="1158"/>
                  </a:cubicBezTo>
                  <a:cubicBezTo>
                    <a:pt x="335" y="1725"/>
                    <a:pt x="68" y="2359"/>
                    <a:pt x="601" y="2859"/>
                  </a:cubicBezTo>
                  <a:cubicBezTo>
                    <a:pt x="768" y="3026"/>
                    <a:pt x="935" y="3293"/>
                    <a:pt x="1102" y="3460"/>
                  </a:cubicBezTo>
                  <a:cubicBezTo>
                    <a:pt x="2369" y="4827"/>
                    <a:pt x="3670" y="6162"/>
                    <a:pt x="4904" y="7529"/>
                  </a:cubicBezTo>
                  <a:cubicBezTo>
                    <a:pt x="5672" y="8363"/>
                    <a:pt x="6406" y="9230"/>
                    <a:pt x="7106" y="10064"/>
                  </a:cubicBezTo>
                  <a:cubicBezTo>
                    <a:pt x="7340" y="10331"/>
                    <a:pt x="7373" y="10498"/>
                    <a:pt x="7073" y="10698"/>
                  </a:cubicBezTo>
                  <a:cubicBezTo>
                    <a:pt x="6906" y="10798"/>
                    <a:pt x="6772" y="10898"/>
                    <a:pt x="6672" y="10998"/>
                  </a:cubicBezTo>
                  <a:cubicBezTo>
                    <a:pt x="6039" y="11399"/>
                    <a:pt x="5371" y="11732"/>
                    <a:pt x="4738" y="12133"/>
                  </a:cubicBezTo>
                  <a:cubicBezTo>
                    <a:pt x="3403" y="12866"/>
                    <a:pt x="2069" y="13667"/>
                    <a:pt x="735" y="14401"/>
                  </a:cubicBezTo>
                  <a:cubicBezTo>
                    <a:pt x="335" y="14668"/>
                    <a:pt x="1" y="14968"/>
                    <a:pt x="101" y="15468"/>
                  </a:cubicBezTo>
                  <a:cubicBezTo>
                    <a:pt x="68" y="15535"/>
                    <a:pt x="68" y="15635"/>
                    <a:pt x="134" y="15668"/>
                  </a:cubicBezTo>
                  <a:cubicBezTo>
                    <a:pt x="183" y="15982"/>
                    <a:pt x="283" y="16138"/>
                    <a:pt x="486" y="16138"/>
                  </a:cubicBezTo>
                  <a:cubicBezTo>
                    <a:pt x="564" y="16138"/>
                    <a:pt x="657" y="16115"/>
                    <a:pt x="768" y="16069"/>
                  </a:cubicBezTo>
                  <a:cubicBezTo>
                    <a:pt x="935" y="16002"/>
                    <a:pt x="1168" y="15869"/>
                    <a:pt x="1302" y="15768"/>
                  </a:cubicBezTo>
                  <a:cubicBezTo>
                    <a:pt x="2236" y="15268"/>
                    <a:pt x="3170" y="14734"/>
                    <a:pt x="4071" y="14234"/>
                  </a:cubicBezTo>
                  <a:cubicBezTo>
                    <a:pt x="5872" y="13233"/>
                    <a:pt x="7606" y="12199"/>
                    <a:pt x="9208" y="10865"/>
                  </a:cubicBezTo>
                  <a:cubicBezTo>
                    <a:pt x="9574" y="10531"/>
                    <a:pt x="9908" y="10231"/>
                    <a:pt x="10208" y="9831"/>
                  </a:cubicBezTo>
                  <a:cubicBezTo>
                    <a:pt x="10508" y="9364"/>
                    <a:pt x="10575" y="8864"/>
                    <a:pt x="10442" y="8363"/>
                  </a:cubicBezTo>
                  <a:cubicBezTo>
                    <a:pt x="10408" y="8030"/>
                    <a:pt x="10175" y="7729"/>
                    <a:pt x="9941" y="7496"/>
                  </a:cubicBezTo>
                  <a:cubicBezTo>
                    <a:pt x="8507" y="5695"/>
                    <a:pt x="6873" y="4060"/>
                    <a:pt x="5238" y="2459"/>
                  </a:cubicBezTo>
                  <a:cubicBezTo>
                    <a:pt x="4571" y="1725"/>
                    <a:pt x="3870" y="1025"/>
                    <a:pt x="3170" y="324"/>
                  </a:cubicBezTo>
                  <a:cubicBezTo>
                    <a:pt x="2964" y="93"/>
                    <a:pt x="2739" y="0"/>
                    <a:pt x="24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2" name="Google Shape;2922;p58"/>
          <p:cNvGrpSpPr/>
          <p:nvPr/>
        </p:nvGrpSpPr>
        <p:grpSpPr>
          <a:xfrm>
            <a:off x="6941733" y="3709306"/>
            <a:ext cx="1046246" cy="658683"/>
            <a:chOff x="7786125" y="1421100"/>
            <a:chExt cx="772764" cy="486508"/>
          </a:xfrm>
        </p:grpSpPr>
        <p:sp>
          <p:nvSpPr>
            <p:cNvPr id="2923" name="Google Shape;2923;p58"/>
            <p:cNvSpPr/>
            <p:nvPr/>
          </p:nvSpPr>
          <p:spPr>
            <a:xfrm rot="-6241674">
              <a:off x="8297861" y="1622174"/>
              <a:ext cx="157329" cy="336633"/>
            </a:xfrm>
            <a:custGeom>
              <a:avLst/>
              <a:gdLst/>
              <a:ahLst/>
              <a:cxnLst/>
              <a:rect l="l" t="t" r="r" b="b"/>
              <a:pathLst>
                <a:path w="6293" h="13465" extrusionOk="0">
                  <a:moveTo>
                    <a:pt x="2949" y="0"/>
                  </a:moveTo>
                  <a:cubicBezTo>
                    <a:pt x="2848" y="0"/>
                    <a:pt x="2746" y="6"/>
                    <a:pt x="2645" y="19"/>
                  </a:cubicBezTo>
                  <a:cubicBezTo>
                    <a:pt x="1855" y="19"/>
                    <a:pt x="1186" y="384"/>
                    <a:pt x="730" y="992"/>
                  </a:cubicBezTo>
                  <a:cubicBezTo>
                    <a:pt x="213" y="1600"/>
                    <a:pt x="1" y="2359"/>
                    <a:pt x="61" y="3119"/>
                  </a:cubicBezTo>
                  <a:lnTo>
                    <a:pt x="456" y="8074"/>
                  </a:lnTo>
                  <a:cubicBezTo>
                    <a:pt x="456" y="8226"/>
                    <a:pt x="608" y="8317"/>
                    <a:pt x="760" y="8317"/>
                  </a:cubicBezTo>
                  <a:cubicBezTo>
                    <a:pt x="912" y="8317"/>
                    <a:pt x="1004" y="8165"/>
                    <a:pt x="1004" y="8013"/>
                  </a:cubicBezTo>
                  <a:lnTo>
                    <a:pt x="639" y="3089"/>
                  </a:lnTo>
                  <a:cubicBezTo>
                    <a:pt x="608" y="2481"/>
                    <a:pt x="791" y="1873"/>
                    <a:pt x="1156" y="1387"/>
                  </a:cubicBezTo>
                  <a:cubicBezTo>
                    <a:pt x="1551" y="870"/>
                    <a:pt x="2067" y="627"/>
                    <a:pt x="2675" y="536"/>
                  </a:cubicBezTo>
                  <a:cubicBezTo>
                    <a:pt x="2725" y="533"/>
                    <a:pt x="2774" y="532"/>
                    <a:pt x="2824" y="532"/>
                  </a:cubicBezTo>
                  <a:cubicBezTo>
                    <a:pt x="3377" y="532"/>
                    <a:pt x="3896" y="692"/>
                    <a:pt x="4286" y="1083"/>
                  </a:cubicBezTo>
                  <a:cubicBezTo>
                    <a:pt x="4742" y="1448"/>
                    <a:pt x="5016" y="2025"/>
                    <a:pt x="5046" y="2633"/>
                  </a:cubicBezTo>
                  <a:lnTo>
                    <a:pt x="5685" y="10931"/>
                  </a:lnTo>
                  <a:cubicBezTo>
                    <a:pt x="5776" y="11873"/>
                    <a:pt x="5077" y="12755"/>
                    <a:pt x="4165" y="12816"/>
                  </a:cubicBezTo>
                  <a:cubicBezTo>
                    <a:pt x="4126" y="12818"/>
                    <a:pt x="4088" y="12819"/>
                    <a:pt x="4050" y="12819"/>
                  </a:cubicBezTo>
                  <a:cubicBezTo>
                    <a:pt x="3188" y="12819"/>
                    <a:pt x="2460" y="12167"/>
                    <a:pt x="2402" y="11235"/>
                  </a:cubicBezTo>
                  <a:lnTo>
                    <a:pt x="1824" y="3879"/>
                  </a:lnTo>
                  <a:cubicBezTo>
                    <a:pt x="1764" y="3575"/>
                    <a:pt x="1885" y="3271"/>
                    <a:pt x="2098" y="3059"/>
                  </a:cubicBezTo>
                  <a:cubicBezTo>
                    <a:pt x="2280" y="2815"/>
                    <a:pt x="2554" y="2663"/>
                    <a:pt x="2858" y="2633"/>
                  </a:cubicBezTo>
                  <a:cubicBezTo>
                    <a:pt x="2889" y="2630"/>
                    <a:pt x="2920" y="2628"/>
                    <a:pt x="2950" y="2628"/>
                  </a:cubicBezTo>
                  <a:cubicBezTo>
                    <a:pt x="3212" y="2628"/>
                    <a:pt x="3430" y="2743"/>
                    <a:pt x="3648" y="2907"/>
                  </a:cubicBezTo>
                  <a:cubicBezTo>
                    <a:pt x="3861" y="3089"/>
                    <a:pt x="3982" y="3363"/>
                    <a:pt x="4013" y="3697"/>
                  </a:cubicBezTo>
                  <a:lnTo>
                    <a:pt x="4560" y="10597"/>
                  </a:lnTo>
                  <a:cubicBezTo>
                    <a:pt x="4560" y="10779"/>
                    <a:pt x="4712" y="10870"/>
                    <a:pt x="4864" y="10870"/>
                  </a:cubicBezTo>
                  <a:cubicBezTo>
                    <a:pt x="5016" y="10870"/>
                    <a:pt x="5137" y="10718"/>
                    <a:pt x="5137" y="10566"/>
                  </a:cubicBezTo>
                  <a:lnTo>
                    <a:pt x="4590" y="3666"/>
                  </a:lnTo>
                  <a:cubicBezTo>
                    <a:pt x="4560" y="3211"/>
                    <a:pt x="4378" y="2785"/>
                    <a:pt x="4013" y="2481"/>
                  </a:cubicBezTo>
                  <a:cubicBezTo>
                    <a:pt x="3712" y="2207"/>
                    <a:pt x="3336" y="2081"/>
                    <a:pt x="2931" y="2081"/>
                  </a:cubicBezTo>
                  <a:cubicBezTo>
                    <a:pt x="2887" y="2081"/>
                    <a:pt x="2842" y="2083"/>
                    <a:pt x="2797" y="2086"/>
                  </a:cubicBezTo>
                  <a:cubicBezTo>
                    <a:pt x="2341" y="2147"/>
                    <a:pt x="1976" y="2359"/>
                    <a:pt x="1672" y="2694"/>
                  </a:cubicBezTo>
                  <a:cubicBezTo>
                    <a:pt x="1368" y="3059"/>
                    <a:pt x="1247" y="3514"/>
                    <a:pt x="1277" y="4001"/>
                  </a:cubicBezTo>
                  <a:lnTo>
                    <a:pt x="1855" y="11326"/>
                  </a:lnTo>
                  <a:cubicBezTo>
                    <a:pt x="1969" y="12557"/>
                    <a:pt x="2919" y="13464"/>
                    <a:pt x="4045" y="13464"/>
                  </a:cubicBezTo>
                  <a:cubicBezTo>
                    <a:pt x="4115" y="13464"/>
                    <a:pt x="4185" y="13461"/>
                    <a:pt x="4256" y="13454"/>
                  </a:cubicBezTo>
                  <a:cubicBezTo>
                    <a:pt x="5320" y="13332"/>
                    <a:pt x="6140" y="12481"/>
                    <a:pt x="6262" y="11417"/>
                  </a:cubicBezTo>
                  <a:cubicBezTo>
                    <a:pt x="6292" y="11265"/>
                    <a:pt x="6292" y="11053"/>
                    <a:pt x="6262" y="10901"/>
                  </a:cubicBezTo>
                  <a:lnTo>
                    <a:pt x="5624" y="2633"/>
                  </a:lnTo>
                  <a:cubicBezTo>
                    <a:pt x="5533" y="1873"/>
                    <a:pt x="5198" y="1144"/>
                    <a:pt x="4651" y="657"/>
                  </a:cubicBezTo>
                  <a:cubicBezTo>
                    <a:pt x="4180" y="239"/>
                    <a:pt x="3574" y="0"/>
                    <a:pt x="2949" y="0"/>
                  </a:cubicBezTo>
                  <a:close/>
                </a:path>
              </a:pathLst>
            </a:custGeom>
            <a:solidFill>
              <a:schemeClr val="accent5"/>
            </a:solidFill>
            <a:ln>
              <a:noFill/>
            </a:ln>
            <a:effectLst>
              <a:outerShdw blurRad="57150" dist="19050" dir="5400000" algn="bl" rotWithShape="0">
                <a:srgbClr val="000000">
                  <a:alpha val="3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8"/>
            <p:cNvSpPr/>
            <p:nvPr/>
          </p:nvSpPr>
          <p:spPr>
            <a:xfrm>
              <a:off x="8137950" y="1421100"/>
              <a:ext cx="341975" cy="166175"/>
            </a:xfrm>
            <a:custGeom>
              <a:avLst/>
              <a:gdLst/>
              <a:ahLst/>
              <a:cxnLst/>
              <a:rect l="l" t="t" r="r" b="b"/>
              <a:pathLst>
                <a:path w="13679" h="6647" extrusionOk="0">
                  <a:moveTo>
                    <a:pt x="6402" y="0"/>
                  </a:moveTo>
                  <a:cubicBezTo>
                    <a:pt x="6277" y="0"/>
                    <a:pt x="6166" y="68"/>
                    <a:pt x="6141" y="221"/>
                  </a:cubicBezTo>
                  <a:cubicBezTo>
                    <a:pt x="6080" y="373"/>
                    <a:pt x="6201" y="525"/>
                    <a:pt x="6353" y="555"/>
                  </a:cubicBezTo>
                  <a:lnTo>
                    <a:pt x="11186" y="1740"/>
                  </a:lnTo>
                  <a:cubicBezTo>
                    <a:pt x="11794" y="1892"/>
                    <a:pt x="12281" y="2227"/>
                    <a:pt x="12615" y="2743"/>
                  </a:cubicBezTo>
                  <a:cubicBezTo>
                    <a:pt x="12980" y="3260"/>
                    <a:pt x="13071" y="3868"/>
                    <a:pt x="12980" y="4415"/>
                  </a:cubicBezTo>
                  <a:cubicBezTo>
                    <a:pt x="12858" y="4993"/>
                    <a:pt x="12463" y="5479"/>
                    <a:pt x="11977" y="5783"/>
                  </a:cubicBezTo>
                  <a:cubicBezTo>
                    <a:pt x="11608" y="6000"/>
                    <a:pt x="11192" y="6109"/>
                    <a:pt x="10763" y="6109"/>
                  </a:cubicBezTo>
                  <a:cubicBezTo>
                    <a:pt x="10591" y="6109"/>
                    <a:pt x="10418" y="6091"/>
                    <a:pt x="10244" y="6057"/>
                  </a:cubicBezTo>
                  <a:lnTo>
                    <a:pt x="2128" y="4081"/>
                  </a:lnTo>
                  <a:cubicBezTo>
                    <a:pt x="1186" y="3868"/>
                    <a:pt x="609" y="2956"/>
                    <a:pt x="821" y="2044"/>
                  </a:cubicBezTo>
                  <a:cubicBezTo>
                    <a:pt x="976" y="1244"/>
                    <a:pt x="1658" y="751"/>
                    <a:pt x="2437" y="751"/>
                  </a:cubicBezTo>
                  <a:cubicBezTo>
                    <a:pt x="2575" y="751"/>
                    <a:pt x="2716" y="766"/>
                    <a:pt x="2858" y="798"/>
                  </a:cubicBezTo>
                  <a:lnTo>
                    <a:pt x="10001" y="2531"/>
                  </a:lnTo>
                  <a:cubicBezTo>
                    <a:pt x="10305" y="2591"/>
                    <a:pt x="10578" y="2804"/>
                    <a:pt x="10730" y="3017"/>
                  </a:cubicBezTo>
                  <a:cubicBezTo>
                    <a:pt x="10882" y="3291"/>
                    <a:pt x="10943" y="3595"/>
                    <a:pt x="10882" y="3838"/>
                  </a:cubicBezTo>
                  <a:cubicBezTo>
                    <a:pt x="10791" y="4142"/>
                    <a:pt x="10639" y="4385"/>
                    <a:pt x="10396" y="4537"/>
                  </a:cubicBezTo>
                  <a:cubicBezTo>
                    <a:pt x="10209" y="4641"/>
                    <a:pt x="10008" y="4688"/>
                    <a:pt x="9802" y="4688"/>
                  </a:cubicBezTo>
                  <a:cubicBezTo>
                    <a:pt x="9707" y="4688"/>
                    <a:pt x="9611" y="4678"/>
                    <a:pt x="9515" y="4658"/>
                  </a:cubicBezTo>
                  <a:lnTo>
                    <a:pt x="2797" y="3017"/>
                  </a:lnTo>
                  <a:cubicBezTo>
                    <a:pt x="2772" y="3012"/>
                    <a:pt x="2746" y="3009"/>
                    <a:pt x="2722" y="3009"/>
                  </a:cubicBezTo>
                  <a:cubicBezTo>
                    <a:pt x="2597" y="3009"/>
                    <a:pt x="2483" y="3073"/>
                    <a:pt x="2432" y="3199"/>
                  </a:cubicBezTo>
                  <a:cubicBezTo>
                    <a:pt x="2402" y="3351"/>
                    <a:pt x="2524" y="3503"/>
                    <a:pt x="2676" y="3564"/>
                  </a:cubicBezTo>
                  <a:lnTo>
                    <a:pt x="9393" y="5175"/>
                  </a:lnTo>
                  <a:cubicBezTo>
                    <a:pt x="9532" y="5212"/>
                    <a:pt x="9672" y="5230"/>
                    <a:pt x="9809" y="5230"/>
                  </a:cubicBezTo>
                  <a:cubicBezTo>
                    <a:pt x="10122" y="5230"/>
                    <a:pt x="10426" y="5140"/>
                    <a:pt x="10700" y="4993"/>
                  </a:cubicBezTo>
                  <a:cubicBezTo>
                    <a:pt x="11065" y="4780"/>
                    <a:pt x="11338" y="4385"/>
                    <a:pt x="11460" y="3959"/>
                  </a:cubicBezTo>
                  <a:cubicBezTo>
                    <a:pt x="11521" y="3564"/>
                    <a:pt x="11460" y="3078"/>
                    <a:pt x="11217" y="2713"/>
                  </a:cubicBezTo>
                  <a:cubicBezTo>
                    <a:pt x="10943" y="2318"/>
                    <a:pt x="10578" y="2075"/>
                    <a:pt x="10123" y="1953"/>
                  </a:cubicBezTo>
                  <a:lnTo>
                    <a:pt x="2980" y="251"/>
                  </a:lnTo>
                  <a:cubicBezTo>
                    <a:pt x="2783" y="203"/>
                    <a:pt x="2588" y="180"/>
                    <a:pt x="2396" y="180"/>
                  </a:cubicBezTo>
                  <a:cubicBezTo>
                    <a:pt x="1374" y="180"/>
                    <a:pt x="474" y="838"/>
                    <a:pt x="244" y="1862"/>
                  </a:cubicBezTo>
                  <a:cubicBezTo>
                    <a:pt x="1" y="2895"/>
                    <a:pt x="578" y="3959"/>
                    <a:pt x="1521" y="4415"/>
                  </a:cubicBezTo>
                  <a:cubicBezTo>
                    <a:pt x="1673" y="4506"/>
                    <a:pt x="1824" y="4537"/>
                    <a:pt x="2037" y="4567"/>
                  </a:cubicBezTo>
                  <a:lnTo>
                    <a:pt x="10123" y="6543"/>
                  </a:lnTo>
                  <a:cubicBezTo>
                    <a:pt x="10372" y="6613"/>
                    <a:pt x="10621" y="6647"/>
                    <a:pt x="10866" y="6647"/>
                  </a:cubicBezTo>
                  <a:cubicBezTo>
                    <a:pt x="11368" y="6647"/>
                    <a:pt x="11852" y="6505"/>
                    <a:pt x="12281" y="6239"/>
                  </a:cubicBezTo>
                  <a:cubicBezTo>
                    <a:pt x="12919" y="5874"/>
                    <a:pt x="13375" y="5266"/>
                    <a:pt x="13527" y="4537"/>
                  </a:cubicBezTo>
                  <a:cubicBezTo>
                    <a:pt x="13679" y="3898"/>
                    <a:pt x="13527" y="3139"/>
                    <a:pt x="13132" y="2500"/>
                  </a:cubicBezTo>
                  <a:cubicBezTo>
                    <a:pt x="12706" y="1832"/>
                    <a:pt x="12068" y="1376"/>
                    <a:pt x="11308" y="1193"/>
                  </a:cubicBezTo>
                  <a:lnTo>
                    <a:pt x="6475" y="8"/>
                  </a:lnTo>
                  <a:cubicBezTo>
                    <a:pt x="6450" y="3"/>
                    <a:pt x="6426" y="0"/>
                    <a:pt x="6402" y="0"/>
                  </a:cubicBezTo>
                  <a:close/>
                </a:path>
              </a:pathLst>
            </a:custGeom>
            <a:solidFill>
              <a:schemeClr val="lt2"/>
            </a:solidFill>
            <a:ln>
              <a:noFill/>
            </a:ln>
            <a:effectLst>
              <a:outerShdw blurRad="57150" dist="19050" dir="5400000" algn="bl" rotWithShape="0">
                <a:srgbClr val="000000">
                  <a:alpha val="3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8"/>
            <p:cNvSpPr/>
            <p:nvPr/>
          </p:nvSpPr>
          <p:spPr>
            <a:xfrm>
              <a:off x="7786125" y="1578525"/>
              <a:ext cx="321450" cy="226050"/>
            </a:xfrm>
            <a:custGeom>
              <a:avLst/>
              <a:gdLst/>
              <a:ahLst/>
              <a:cxnLst/>
              <a:rect l="l" t="t" r="r" b="b"/>
              <a:pathLst>
                <a:path w="12858" h="9042" extrusionOk="0">
                  <a:moveTo>
                    <a:pt x="2797" y="1"/>
                  </a:moveTo>
                  <a:cubicBezTo>
                    <a:pt x="2593" y="1"/>
                    <a:pt x="2389" y="22"/>
                    <a:pt x="2189" y="64"/>
                  </a:cubicBezTo>
                  <a:cubicBezTo>
                    <a:pt x="1460" y="216"/>
                    <a:pt x="852" y="671"/>
                    <a:pt x="487" y="1310"/>
                  </a:cubicBezTo>
                  <a:cubicBezTo>
                    <a:pt x="92" y="1857"/>
                    <a:pt x="1" y="2617"/>
                    <a:pt x="213" y="3377"/>
                  </a:cubicBezTo>
                  <a:cubicBezTo>
                    <a:pt x="396" y="4106"/>
                    <a:pt x="912" y="4744"/>
                    <a:pt x="1551" y="5140"/>
                  </a:cubicBezTo>
                  <a:lnTo>
                    <a:pt x="5806" y="7754"/>
                  </a:lnTo>
                  <a:cubicBezTo>
                    <a:pt x="5857" y="7774"/>
                    <a:pt x="5907" y="7784"/>
                    <a:pt x="5955" y="7784"/>
                  </a:cubicBezTo>
                  <a:cubicBezTo>
                    <a:pt x="6049" y="7784"/>
                    <a:pt x="6130" y="7743"/>
                    <a:pt x="6171" y="7662"/>
                  </a:cubicBezTo>
                  <a:cubicBezTo>
                    <a:pt x="6262" y="7510"/>
                    <a:pt x="6232" y="7358"/>
                    <a:pt x="6080" y="7298"/>
                  </a:cubicBezTo>
                  <a:lnTo>
                    <a:pt x="1824" y="4714"/>
                  </a:lnTo>
                  <a:cubicBezTo>
                    <a:pt x="1277" y="4349"/>
                    <a:pt x="912" y="3863"/>
                    <a:pt x="760" y="3285"/>
                  </a:cubicBezTo>
                  <a:cubicBezTo>
                    <a:pt x="608" y="2678"/>
                    <a:pt x="669" y="2070"/>
                    <a:pt x="973" y="1583"/>
                  </a:cubicBezTo>
                  <a:cubicBezTo>
                    <a:pt x="1277" y="1097"/>
                    <a:pt x="1763" y="702"/>
                    <a:pt x="2341" y="611"/>
                  </a:cubicBezTo>
                  <a:cubicBezTo>
                    <a:pt x="2516" y="574"/>
                    <a:pt x="2696" y="554"/>
                    <a:pt x="2876" y="554"/>
                  </a:cubicBezTo>
                  <a:cubicBezTo>
                    <a:pt x="3291" y="554"/>
                    <a:pt x="3704" y="660"/>
                    <a:pt x="4043" y="915"/>
                  </a:cubicBezTo>
                  <a:lnTo>
                    <a:pt x="11156" y="5261"/>
                  </a:lnTo>
                  <a:cubicBezTo>
                    <a:pt x="12007" y="5778"/>
                    <a:pt x="12250" y="6842"/>
                    <a:pt x="11794" y="7632"/>
                  </a:cubicBezTo>
                  <a:cubicBezTo>
                    <a:pt x="11502" y="8139"/>
                    <a:pt x="10960" y="8408"/>
                    <a:pt x="10400" y="8408"/>
                  </a:cubicBezTo>
                  <a:cubicBezTo>
                    <a:pt x="10087" y="8408"/>
                    <a:pt x="9768" y="8323"/>
                    <a:pt x="9484" y="8149"/>
                  </a:cubicBezTo>
                  <a:lnTo>
                    <a:pt x="3222" y="4319"/>
                  </a:lnTo>
                  <a:cubicBezTo>
                    <a:pt x="2949" y="4167"/>
                    <a:pt x="2767" y="3893"/>
                    <a:pt x="2675" y="3589"/>
                  </a:cubicBezTo>
                  <a:cubicBezTo>
                    <a:pt x="2615" y="3285"/>
                    <a:pt x="2645" y="2982"/>
                    <a:pt x="2797" y="2769"/>
                  </a:cubicBezTo>
                  <a:cubicBezTo>
                    <a:pt x="2949" y="2495"/>
                    <a:pt x="3192" y="2343"/>
                    <a:pt x="3496" y="2282"/>
                  </a:cubicBezTo>
                  <a:cubicBezTo>
                    <a:pt x="3580" y="2257"/>
                    <a:pt x="3663" y="2246"/>
                    <a:pt x="3746" y="2246"/>
                  </a:cubicBezTo>
                  <a:cubicBezTo>
                    <a:pt x="3963" y="2246"/>
                    <a:pt x="4171" y="2324"/>
                    <a:pt x="4347" y="2434"/>
                  </a:cubicBezTo>
                  <a:lnTo>
                    <a:pt x="10244" y="6021"/>
                  </a:lnTo>
                  <a:cubicBezTo>
                    <a:pt x="10304" y="6057"/>
                    <a:pt x="10364" y="6074"/>
                    <a:pt x="10420" y="6074"/>
                  </a:cubicBezTo>
                  <a:cubicBezTo>
                    <a:pt x="10506" y="6074"/>
                    <a:pt x="10584" y="6034"/>
                    <a:pt x="10639" y="5960"/>
                  </a:cubicBezTo>
                  <a:cubicBezTo>
                    <a:pt x="10700" y="5808"/>
                    <a:pt x="10669" y="5656"/>
                    <a:pt x="10517" y="5565"/>
                  </a:cubicBezTo>
                  <a:lnTo>
                    <a:pt x="4621" y="1978"/>
                  </a:lnTo>
                  <a:cubicBezTo>
                    <a:pt x="4342" y="1793"/>
                    <a:pt x="3975" y="1713"/>
                    <a:pt x="3641" y="1713"/>
                  </a:cubicBezTo>
                  <a:cubicBezTo>
                    <a:pt x="3537" y="1713"/>
                    <a:pt x="3437" y="1721"/>
                    <a:pt x="3344" y="1735"/>
                  </a:cubicBezTo>
                  <a:cubicBezTo>
                    <a:pt x="2888" y="1857"/>
                    <a:pt x="2523" y="2130"/>
                    <a:pt x="2311" y="2495"/>
                  </a:cubicBezTo>
                  <a:cubicBezTo>
                    <a:pt x="2067" y="2890"/>
                    <a:pt x="2037" y="3346"/>
                    <a:pt x="2159" y="3802"/>
                  </a:cubicBezTo>
                  <a:cubicBezTo>
                    <a:pt x="2280" y="4258"/>
                    <a:pt x="2584" y="4623"/>
                    <a:pt x="2949" y="4866"/>
                  </a:cubicBezTo>
                  <a:lnTo>
                    <a:pt x="9210" y="8696"/>
                  </a:lnTo>
                  <a:cubicBezTo>
                    <a:pt x="9604" y="8930"/>
                    <a:pt x="10031" y="9041"/>
                    <a:pt x="10446" y="9041"/>
                  </a:cubicBezTo>
                  <a:cubicBezTo>
                    <a:pt x="11217" y="9041"/>
                    <a:pt x="11946" y="8658"/>
                    <a:pt x="12341" y="7966"/>
                  </a:cubicBezTo>
                  <a:cubicBezTo>
                    <a:pt x="12858" y="7055"/>
                    <a:pt x="12645" y="5869"/>
                    <a:pt x="11885" y="5109"/>
                  </a:cubicBezTo>
                  <a:cubicBezTo>
                    <a:pt x="11764" y="5018"/>
                    <a:pt x="11612" y="4896"/>
                    <a:pt x="11460" y="4805"/>
                  </a:cubicBezTo>
                  <a:lnTo>
                    <a:pt x="4347" y="459"/>
                  </a:lnTo>
                  <a:cubicBezTo>
                    <a:pt x="3883" y="150"/>
                    <a:pt x="3340" y="1"/>
                    <a:pt x="2797" y="1"/>
                  </a:cubicBezTo>
                  <a:close/>
                </a:path>
              </a:pathLst>
            </a:custGeom>
            <a:solidFill>
              <a:schemeClr val="dk2"/>
            </a:solidFill>
            <a:ln>
              <a:noFill/>
            </a:ln>
            <a:effectLst>
              <a:outerShdw blurRad="57150" dist="19050" dir="5400000" algn="bl" rotWithShape="0">
                <a:srgbClr val="000000">
                  <a:alpha val="3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26" name="Google Shape;2926;p58"/>
          <p:cNvSpPr txBox="1">
            <a:spLocks noGrp="1"/>
          </p:cNvSpPr>
          <p:nvPr>
            <p:ph type="body" idx="1"/>
          </p:nvPr>
        </p:nvSpPr>
        <p:spPr>
          <a:xfrm>
            <a:off x="3364434" y="1494806"/>
            <a:ext cx="5253452" cy="214743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hlink"/>
              </a:buClr>
              <a:buSzPts val="1100"/>
              <a:buFont typeface="Arial"/>
              <a:buNone/>
            </a:pPr>
            <a:r>
              <a:rPr lang="es" sz="3200" dirty="0"/>
              <a:t>The </a:t>
            </a:r>
            <a:r>
              <a:rPr lang="en-US" sz="3200" dirty="0"/>
              <a:t>Main Algorithm:</a:t>
            </a:r>
            <a:br>
              <a:rPr lang="en-US" sz="3200" dirty="0"/>
            </a:br>
            <a:r>
              <a:rPr lang="en-US" sz="3200" dirty="0"/>
              <a:t> Handwriting practices </a:t>
            </a:r>
            <a:endParaRPr dirty="0"/>
          </a:p>
        </p:txBody>
      </p:sp>
      <p:sp>
        <p:nvSpPr>
          <p:cNvPr id="2" name="Google Shape;211;p28">
            <a:extLst>
              <a:ext uri="{FF2B5EF4-FFF2-40B4-BE49-F238E27FC236}">
                <a16:creationId xmlns:a16="http://schemas.microsoft.com/office/drawing/2014/main" id="{68FBD43B-665E-CA75-E42B-AD0CCDC55821}"/>
              </a:ext>
            </a:extLst>
          </p:cNvPr>
          <p:cNvSpPr txBox="1">
            <a:spLocks/>
          </p:cNvSpPr>
          <p:nvPr/>
        </p:nvSpPr>
        <p:spPr>
          <a:xfrm>
            <a:off x="8490338" y="4806896"/>
            <a:ext cx="548700" cy="393600"/>
          </a:xfrm>
          <a:prstGeom prst="rect">
            <a:avLst/>
          </a:prstGeom>
        </p:spPr>
        <p:txBody>
          <a:bodyPr spcFirstLastPara="1" wrap="square" lIns="91425" tIns="91425" rIns="91425" bIns="91425" anchor="ctr" anchorCtr="0">
            <a:normAutofit lnSpcReduction="1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fld id="{00000000-1234-1234-1234-123412341234}" type="slidenum">
              <a:rPr lang="en" smtClean="0"/>
              <a:pPr algn="r"/>
              <a:t>16</a:t>
            </a:fld>
            <a:endParaRPr lang="en"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466"/>
        <p:cNvGrpSpPr/>
        <p:nvPr/>
      </p:nvGrpSpPr>
      <p:grpSpPr>
        <a:xfrm>
          <a:off x="0" y="0"/>
          <a:ext cx="0" cy="0"/>
          <a:chOff x="0" y="0"/>
          <a:chExt cx="0" cy="0"/>
        </a:xfrm>
      </p:grpSpPr>
      <p:sp>
        <p:nvSpPr>
          <p:cNvPr id="2468" name="Google Shape;2468;p49"/>
          <p:cNvSpPr txBox="1">
            <a:spLocks noGrp="1"/>
          </p:cNvSpPr>
          <p:nvPr>
            <p:ph type="body" idx="1"/>
          </p:nvPr>
        </p:nvSpPr>
        <p:spPr>
          <a:xfrm>
            <a:off x="612607" y="772254"/>
            <a:ext cx="7941945" cy="3981116"/>
          </a:xfrm>
          <a:prstGeom prst="rect">
            <a:avLst/>
          </a:prstGeom>
        </p:spPr>
        <p:txBody>
          <a:bodyPr spcFirstLastPara="1" wrap="square" lIns="91425" tIns="91425" rIns="91425" bIns="91425" anchor="t" anchorCtr="0">
            <a:noAutofit/>
          </a:bodyPr>
          <a:lstStyle/>
          <a:p>
            <a:r>
              <a:rPr lang="en-US" sz="2000" dirty="0">
                <a:uFill>
                  <a:noFill/>
                </a:uFill>
              </a:rPr>
              <a:t>Rather than the cumbersome treatment process that exists today, we are interested in creating a visual interface that makes the treatment process more enjoyable.</a:t>
            </a:r>
          </a:p>
          <a:p>
            <a:endParaRPr lang="en-US" sz="2000" dirty="0">
              <a:uFill>
                <a:noFill/>
              </a:uFill>
            </a:endParaRPr>
          </a:p>
          <a:p>
            <a:r>
              <a:rPr lang="en-US" sz="2000" dirty="0">
                <a:uFill>
                  <a:noFill/>
                </a:uFill>
              </a:rPr>
              <a:t>Graphic libraries are able to illustrate graphics on the screen in an intuitive and comfortable manner.</a:t>
            </a:r>
          </a:p>
          <a:p>
            <a:endParaRPr lang="en-US" sz="2000" dirty="0">
              <a:uFill>
                <a:noFill/>
              </a:uFill>
            </a:endParaRPr>
          </a:p>
          <a:p>
            <a:r>
              <a:rPr lang="en-US" sz="2000" dirty="0">
                <a:uFill>
                  <a:noFill/>
                </a:uFill>
              </a:rPr>
              <a:t>Among the programs, there is a p5.js library, which is described as follows: “p5.js is a JavaScript library for creative coding, with a focus on making coding accessible and inclusive for artists, designers, educators, beginners, and anyone else!” </a:t>
            </a:r>
          </a:p>
        </p:txBody>
      </p:sp>
      <p:grpSp>
        <p:nvGrpSpPr>
          <p:cNvPr id="2495" name="Google Shape;2495;p49"/>
          <p:cNvGrpSpPr/>
          <p:nvPr/>
        </p:nvGrpSpPr>
        <p:grpSpPr>
          <a:xfrm>
            <a:off x="725962" y="2038164"/>
            <a:ext cx="314115" cy="684586"/>
            <a:chOff x="1059387" y="1555576"/>
            <a:chExt cx="314115" cy="684586"/>
          </a:xfrm>
        </p:grpSpPr>
        <p:sp>
          <p:nvSpPr>
            <p:cNvPr id="2496" name="Google Shape;2496;p49"/>
            <p:cNvSpPr/>
            <p:nvPr/>
          </p:nvSpPr>
          <p:spPr>
            <a:xfrm rot="-1089028">
              <a:off x="1140175" y="1549130"/>
              <a:ext cx="42548" cy="525477"/>
            </a:xfrm>
            <a:custGeom>
              <a:avLst/>
              <a:gdLst/>
              <a:ahLst/>
              <a:cxnLst/>
              <a:rect l="l" t="t" r="r" b="b"/>
              <a:pathLst>
                <a:path w="1702" h="21020" extrusionOk="0">
                  <a:moveTo>
                    <a:pt x="247" y="0"/>
                  </a:moveTo>
                  <a:cubicBezTo>
                    <a:pt x="111" y="0"/>
                    <a:pt x="0" y="69"/>
                    <a:pt x="0" y="280"/>
                  </a:cubicBezTo>
                  <a:cubicBezTo>
                    <a:pt x="301" y="6784"/>
                    <a:pt x="434" y="13322"/>
                    <a:pt x="367" y="19827"/>
                  </a:cubicBezTo>
                  <a:cubicBezTo>
                    <a:pt x="367" y="20227"/>
                    <a:pt x="701" y="20627"/>
                    <a:pt x="1001" y="20861"/>
                  </a:cubicBezTo>
                  <a:cubicBezTo>
                    <a:pt x="1135" y="20944"/>
                    <a:pt x="1301" y="21019"/>
                    <a:pt x="1435" y="21019"/>
                  </a:cubicBezTo>
                  <a:cubicBezTo>
                    <a:pt x="1568" y="21019"/>
                    <a:pt x="1668" y="20944"/>
                    <a:pt x="1668" y="20728"/>
                  </a:cubicBezTo>
                  <a:cubicBezTo>
                    <a:pt x="1702" y="14223"/>
                    <a:pt x="1602" y="7685"/>
                    <a:pt x="1301" y="1180"/>
                  </a:cubicBezTo>
                  <a:cubicBezTo>
                    <a:pt x="1301" y="747"/>
                    <a:pt x="1001" y="380"/>
                    <a:pt x="668" y="146"/>
                  </a:cubicBezTo>
                  <a:cubicBezTo>
                    <a:pt x="565" y="77"/>
                    <a:pt x="391" y="0"/>
                    <a:pt x="2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49"/>
            <p:cNvSpPr/>
            <p:nvPr/>
          </p:nvSpPr>
          <p:spPr>
            <a:xfrm rot="-1089028">
              <a:off x="1214508" y="2108082"/>
              <a:ext cx="145119" cy="112270"/>
            </a:xfrm>
            <a:custGeom>
              <a:avLst/>
              <a:gdLst/>
              <a:ahLst/>
              <a:cxnLst/>
              <a:rect l="l" t="t" r="r" b="b"/>
              <a:pathLst>
                <a:path w="5805" h="4491" extrusionOk="0">
                  <a:moveTo>
                    <a:pt x="3403" y="975"/>
                  </a:moveTo>
                  <a:cubicBezTo>
                    <a:pt x="3403" y="975"/>
                    <a:pt x="3416" y="975"/>
                    <a:pt x="3433" y="976"/>
                  </a:cubicBezTo>
                  <a:lnTo>
                    <a:pt x="3433" y="976"/>
                  </a:lnTo>
                  <a:cubicBezTo>
                    <a:pt x="3435" y="978"/>
                    <a:pt x="3437" y="979"/>
                    <a:pt x="3440" y="981"/>
                  </a:cubicBezTo>
                  <a:lnTo>
                    <a:pt x="3440" y="981"/>
                  </a:lnTo>
                  <a:cubicBezTo>
                    <a:pt x="3419" y="977"/>
                    <a:pt x="3403" y="975"/>
                    <a:pt x="3403" y="975"/>
                  </a:cubicBezTo>
                  <a:close/>
                  <a:moveTo>
                    <a:pt x="3455" y="979"/>
                  </a:moveTo>
                  <a:cubicBezTo>
                    <a:pt x="3465" y="981"/>
                    <a:pt x="3475" y="983"/>
                    <a:pt x="3483" y="987"/>
                  </a:cubicBezTo>
                  <a:lnTo>
                    <a:pt x="3483" y="987"/>
                  </a:lnTo>
                  <a:cubicBezTo>
                    <a:pt x="3477" y="986"/>
                    <a:pt x="3471" y="985"/>
                    <a:pt x="3464" y="984"/>
                  </a:cubicBezTo>
                  <a:lnTo>
                    <a:pt x="3464" y="984"/>
                  </a:lnTo>
                  <a:cubicBezTo>
                    <a:pt x="3461" y="982"/>
                    <a:pt x="3458" y="981"/>
                    <a:pt x="3455" y="979"/>
                  </a:cubicBezTo>
                  <a:close/>
                  <a:moveTo>
                    <a:pt x="3606" y="983"/>
                  </a:moveTo>
                  <a:cubicBezTo>
                    <a:pt x="3618" y="987"/>
                    <a:pt x="3621" y="990"/>
                    <a:pt x="3606" y="990"/>
                  </a:cubicBezTo>
                  <a:cubicBezTo>
                    <a:pt x="3602" y="990"/>
                    <a:pt x="3598" y="989"/>
                    <a:pt x="3593" y="989"/>
                  </a:cubicBezTo>
                  <a:lnTo>
                    <a:pt x="3593" y="989"/>
                  </a:lnTo>
                  <a:cubicBezTo>
                    <a:pt x="3597" y="987"/>
                    <a:pt x="3602" y="985"/>
                    <a:pt x="3606" y="983"/>
                  </a:cubicBezTo>
                  <a:close/>
                  <a:moveTo>
                    <a:pt x="3480" y="993"/>
                  </a:moveTo>
                  <a:cubicBezTo>
                    <a:pt x="3485" y="996"/>
                    <a:pt x="3493" y="1001"/>
                    <a:pt x="3503" y="1008"/>
                  </a:cubicBezTo>
                  <a:cubicBezTo>
                    <a:pt x="3501" y="1010"/>
                    <a:pt x="3499" y="1012"/>
                    <a:pt x="3498" y="1014"/>
                  </a:cubicBezTo>
                  <a:lnTo>
                    <a:pt x="3498" y="1014"/>
                  </a:lnTo>
                  <a:cubicBezTo>
                    <a:pt x="3492" y="1009"/>
                    <a:pt x="3486" y="1004"/>
                    <a:pt x="3481" y="1000"/>
                  </a:cubicBezTo>
                  <a:lnTo>
                    <a:pt x="3481" y="1000"/>
                  </a:lnTo>
                  <a:cubicBezTo>
                    <a:pt x="3488" y="1003"/>
                    <a:pt x="3495" y="1005"/>
                    <a:pt x="3503" y="1008"/>
                  </a:cubicBezTo>
                  <a:cubicBezTo>
                    <a:pt x="3495" y="1002"/>
                    <a:pt x="3487" y="997"/>
                    <a:pt x="3480" y="993"/>
                  </a:cubicBezTo>
                  <a:close/>
                  <a:moveTo>
                    <a:pt x="3516" y="1031"/>
                  </a:moveTo>
                  <a:cubicBezTo>
                    <a:pt x="3545" y="1075"/>
                    <a:pt x="3570" y="1079"/>
                    <a:pt x="3570" y="1108"/>
                  </a:cubicBezTo>
                  <a:cubicBezTo>
                    <a:pt x="3578" y="1112"/>
                    <a:pt x="3583" y="1114"/>
                    <a:pt x="3587" y="1114"/>
                  </a:cubicBezTo>
                  <a:cubicBezTo>
                    <a:pt x="3604" y="1114"/>
                    <a:pt x="3587" y="1081"/>
                    <a:pt x="3589" y="1081"/>
                  </a:cubicBezTo>
                  <a:lnTo>
                    <a:pt x="3589" y="1081"/>
                  </a:lnTo>
                  <a:cubicBezTo>
                    <a:pt x="3591" y="1081"/>
                    <a:pt x="3602" y="1095"/>
                    <a:pt x="3637" y="1141"/>
                  </a:cubicBezTo>
                  <a:cubicBezTo>
                    <a:pt x="3637" y="1175"/>
                    <a:pt x="3670" y="1242"/>
                    <a:pt x="3670" y="1242"/>
                  </a:cubicBezTo>
                  <a:cubicBezTo>
                    <a:pt x="3703" y="1275"/>
                    <a:pt x="3703" y="1308"/>
                    <a:pt x="3703" y="1408"/>
                  </a:cubicBezTo>
                  <a:cubicBezTo>
                    <a:pt x="3770" y="1575"/>
                    <a:pt x="3770" y="1775"/>
                    <a:pt x="3703" y="1975"/>
                  </a:cubicBezTo>
                  <a:cubicBezTo>
                    <a:pt x="3670" y="2309"/>
                    <a:pt x="3536" y="2609"/>
                    <a:pt x="3336" y="2909"/>
                  </a:cubicBezTo>
                  <a:cubicBezTo>
                    <a:pt x="3136" y="3176"/>
                    <a:pt x="2969" y="3410"/>
                    <a:pt x="2669" y="3610"/>
                  </a:cubicBezTo>
                  <a:cubicBezTo>
                    <a:pt x="2639" y="3640"/>
                    <a:pt x="2609" y="3643"/>
                    <a:pt x="2555" y="3667"/>
                  </a:cubicBezTo>
                  <a:lnTo>
                    <a:pt x="2555" y="3667"/>
                  </a:lnTo>
                  <a:cubicBezTo>
                    <a:pt x="2554" y="3667"/>
                    <a:pt x="2553" y="3667"/>
                    <a:pt x="2552" y="3667"/>
                  </a:cubicBezTo>
                  <a:cubicBezTo>
                    <a:pt x="2545" y="3667"/>
                    <a:pt x="2531" y="3670"/>
                    <a:pt x="2502" y="3677"/>
                  </a:cubicBezTo>
                  <a:cubicBezTo>
                    <a:pt x="2471" y="3708"/>
                    <a:pt x="2439" y="3710"/>
                    <a:pt x="2379" y="3767"/>
                  </a:cubicBezTo>
                  <a:lnTo>
                    <a:pt x="2379" y="3767"/>
                  </a:lnTo>
                  <a:cubicBezTo>
                    <a:pt x="2355" y="3749"/>
                    <a:pt x="2336" y="3710"/>
                    <a:pt x="2336" y="3710"/>
                  </a:cubicBezTo>
                  <a:cubicBezTo>
                    <a:pt x="2169" y="3610"/>
                    <a:pt x="2135" y="3543"/>
                    <a:pt x="2035" y="3443"/>
                  </a:cubicBezTo>
                  <a:cubicBezTo>
                    <a:pt x="1835" y="3143"/>
                    <a:pt x="1802" y="2809"/>
                    <a:pt x="1835" y="2442"/>
                  </a:cubicBezTo>
                  <a:cubicBezTo>
                    <a:pt x="1863" y="2107"/>
                    <a:pt x="1985" y="1795"/>
                    <a:pt x="2181" y="1526"/>
                  </a:cubicBezTo>
                  <a:lnTo>
                    <a:pt x="2181" y="1526"/>
                  </a:lnTo>
                  <a:cubicBezTo>
                    <a:pt x="2374" y="1508"/>
                    <a:pt x="2566" y="1450"/>
                    <a:pt x="2736" y="1342"/>
                  </a:cubicBezTo>
                  <a:lnTo>
                    <a:pt x="3003" y="1242"/>
                  </a:lnTo>
                  <a:cubicBezTo>
                    <a:pt x="3003" y="1242"/>
                    <a:pt x="3078" y="1185"/>
                    <a:pt x="3073" y="1171"/>
                  </a:cubicBezTo>
                  <a:lnTo>
                    <a:pt x="3073" y="1171"/>
                  </a:lnTo>
                  <a:cubicBezTo>
                    <a:pt x="3116" y="1163"/>
                    <a:pt x="3143" y="1141"/>
                    <a:pt x="3170" y="1141"/>
                  </a:cubicBezTo>
                  <a:cubicBezTo>
                    <a:pt x="3270" y="1108"/>
                    <a:pt x="3336" y="1075"/>
                    <a:pt x="3436" y="1075"/>
                  </a:cubicBezTo>
                  <a:cubicBezTo>
                    <a:pt x="3436" y="1075"/>
                    <a:pt x="3483" y="1051"/>
                    <a:pt x="3516" y="1031"/>
                  </a:cubicBezTo>
                  <a:close/>
                  <a:moveTo>
                    <a:pt x="2456" y="1"/>
                  </a:moveTo>
                  <a:cubicBezTo>
                    <a:pt x="2277" y="1"/>
                    <a:pt x="2094" y="35"/>
                    <a:pt x="1935" y="107"/>
                  </a:cubicBezTo>
                  <a:cubicBezTo>
                    <a:pt x="1001" y="474"/>
                    <a:pt x="201" y="1242"/>
                    <a:pt x="134" y="2242"/>
                  </a:cubicBezTo>
                  <a:cubicBezTo>
                    <a:pt x="1" y="3276"/>
                    <a:pt x="768" y="4144"/>
                    <a:pt x="1735" y="4410"/>
                  </a:cubicBezTo>
                  <a:cubicBezTo>
                    <a:pt x="1983" y="4464"/>
                    <a:pt x="2233" y="4491"/>
                    <a:pt x="2479" y="4491"/>
                  </a:cubicBezTo>
                  <a:cubicBezTo>
                    <a:pt x="3457" y="4491"/>
                    <a:pt x="4384" y="4069"/>
                    <a:pt x="4971" y="3243"/>
                  </a:cubicBezTo>
                  <a:cubicBezTo>
                    <a:pt x="5505" y="2509"/>
                    <a:pt x="5805" y="1342"/>
                    <a:pt x="5071" y="674"/>
                  </a:cubicBezTo>
                  <a:cubicBezTo>
                    <a:pt x="4672" y="276"/>
                    <a:pt x="4041" y="152"/>
                    <a:pt x="3480" y="152"/>
                  </a:cubicBezTo>
                  <a:cubicBezTo>
                    <a:pt x="3337" y="152"/>
                    <a:pt x="3198" y="161"/>
                    <a:pt x="3069" y="174"/>
                  </a:cubicBezTo>
                  <a:cubicBezTo>
                    <a:pt x="2918" y="60"/>
                    <a:pt x="2691" y="1"/>
                    <a:pt x="24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211;p28">
            <a:extLst>
              <a:ext uri="{FF2B5EF4-FFF2-40B4-BE49-F238E27FC236}">
                <a16:creationId xmlns:a16="http://schemas.microsoft.com/office/drawing/2014/main" id="{50C751BA-AC34-6B5D-8237-4F0818196C7A}"/>
              </a:ext>
            </a:extLst>
          </p:cNvPr>
          <p:cNvSpPr txBox="1">
            <a:spLocks/>
          </p:cNvSpPr>
          <p:nvPr/>
        </p:nvSpPr>
        <p:spPr>
          <a:xfrm>
            <a:off x="8490338" y="4806896"/>
            <a:ext cx="548700" cy="393600"/>
          </a:xfrm>
          <a:prstGeom prst="rect">
            <a:avLst/>
          </a:prstGeom>
        </p:spPr>
        <p:txBody>
          <a:bodyPr spcFirstLastPara="1" wrap="square" lIns="91425" tIns="91425" rIns="91425" bIns="91425" anchor="ctr" anchorCtr="0">
            <a:normAutofit lnSpcReduction="1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fld id="{00000000-1234-1234-1234-123412341234}" type="slidenum">
              <a:rPr lang="en" smtClean="0"/>
              <a:pPr algn="r"/>
              <a:t>17</a:t>
            </a:fld>
            <a:endParaRPr lang="en" dirty="0"/>
          </a:p>
        </p:txBody>
      </p:sp>
      <p:sp>
        <p:nvSpPr>
          <p:cNvPr id="3" name="Google Shape;2546;p51">
            <a:extLst>
              <a:ext uri="{FF2B5EF4-FFF2-40B4-BE49-F238E27FC236}">
                <a16:creationId xmlns:a16="http://schemas.microsoft.com/office/drawing/2014/main" id="{209AF3D3-FB3D-02DF-140E-D2856B96EEDD}"/>
              </a:ext>
            </a:extLst>
          </p:cNvPr>
          <p:cNvSpPr/>
          <p:nvPr/>
        </p:nvSpPr>
        <p:spPr>
          <a:xfrm rot="5400000">
            <a:off x="4387213" y="-1337305"/>
            <a:ext cx="436999" cy="3861642"/>
          </a:xfrm>
          <a:custGeom>
            <a:avLst/>
            <a:gdLst/>
            <a:ahLst/>
            <a:cxnLst/>
            <a:rect l="l" t="t" r="r" b="b"/>
            <a:pathLst>
              <a:path w="4004" h="55503" extrusionOk="0">
                <a:moveTo>
                  <a:pt x="782" y="0"/>
                </a:moveTo>
                <a:cubicBezTo>
                  <a:pt x="602" y="0"/>
                  <a:pt x="544" y="164"/>
                  <a:pt x="501" y="510"/>
                </a:cubicBezTo>
                <a:cubicBezTo>
                  <a:pt x="168" y="2778"/>
                  <a:pt x="134" y="5080"/>
                  <a:pt x="68" y="7348"/>
                </a:cubicBezTo>
                <a:cubicBezTo>
                  <a:pt x="1" y="14920"/>
                  <a:pt x="34" y="22492"/>
                  <a:pt x="34" y="30031"/>
                </a:cubicBezTo>
                <a:cubicBezTo>
                  <a:pt x="1" y="34467"/>
                  <a:pt x="1" y="38870"/>
                  <a:pt x="34" y="43407"/>
                </a:cubicBezTo>
                <a:lnTo>
                  <a:pt x="34" y="53881"/>
                </a:lnTo>
                <a:cubicBezTo>
                  <a:pt x="34" y="54181"/>
                  <a:pt x="34" y="54515"/>
                  <a:pt x="401" y="54648"/>
                </a:cubicBezTo>
                <a:cubicBezTo>
                  <a:pt x="1402" y="54915"/>
                  <a:pt x="2403" y="55182"/>
                  <a:pt x="3403" y="55482"/>
                </a:cubicBezTo>
                <a:cubicBezTo>
                  <a:pt x="3457" y="55496"/>
                  <a:pt x="3506" y="55502"/>
                  <a:pt x="3551" y="55502"/>
                </a:cubicBezTo>
                <a:cubicBezTo>
                  <a:pt x="3732" y="55502"/>
                  <a:pt x="3844" y="55396"/>
                  <a:pt x="3870" y="55182"/>
                </a:cubicBezTo>
                <a:cubicBezTo>
                  <a:pt x="3904" y="54982"/>
                  <a:pt x="3904" y="54782"/>
                  <a:pt x="3904" y="54548"/>
                </a:cubicBezTo>
                <a:cubicBezTo>
                  <a:pt x="3870" y="40472"/>
                  <a:pt x="4004" y="26328"/>
                  <a:pt x="3837" y="12251"/>
                </a:cubicBezTo>
                <a:cubicBezTo>
                  <a:pt x="3804" y="8849"/>
                  <a:pt x="3737" y="5480"/>
                  <a:pt x="3537" y="2111"/>
                </a:cubicBezTo>
                <a:cubicBezTo>
                  <a:pt x="3503" y="1477"/>
                  <a:pt x="3337" y="1077"/>
                  <a:pt x="2703" y="843"/>
                </a:cubicBezTo>
                <a:cubicBezTo>
                  <a:pt x="2203" y="643"/>
                  <a:pt x="1702" y="343"/>
                  <a:pt x="1202" y="143"/>
                </a:cubicBezTo>
                <a:cubicBezTo>
                  <a:pt x="1014" y="49"/>
                  <a:pt x="880" y="0"/>
                  <a:pt x="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 name="Google Shape;2547;p51">
            <a:extLst>
              <a:ext uri="{FF2B5EF4-FFF2-40B4-BE49-F238E27FC236}">
                <a16:creationId xmlns:a16="http://schemas.microsoft.com/office/drawing/2014/main" id="{88917172-6CED-72F2-44AB-5976B66C06F6}"/>
              </a:ext>
            </a:extLst>
          </p:cNvPr>
          <p:cNvSpPr txBox="1">
            <a:spLocks/>
          </p:cNvSpPr>
          <p:nvPr/>
        </p:nvSpPr>
        <p:spPr>
          <a:xfrm>
            <a:off x="2674890" y="320140"/>
            <a:ext cx="3861643" cy="46110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BioRhyme"/>
              <a:buNone/>
              <a:defRPr sz="3200" b="0" i="0" u="none" strike="noStrike" cap="none">
                <a:solidFill>
                  <a:schemeClr val="dk1"/>
                </a:solidFill>
                <a:latin typeface="BioRhyme"/>
                <a:ea typeface="BioRhyme"/>
                <a:cs typeface="BioRhyme"/>
                <a:sym typeface="BioRhyme"/>
              </a:defRPr>
            </a:lvl1pPr>
            <a:lvl2pPr marR="0" lvl="1" algn="l" rtl="0">
              <a:lnSpc>
                <a:spcPct val="100000"/>
              </a:lnSpc>
              <a:spcBef>
                <a:spcPts val="0"/>
              </a:spcBef>
              <a:spcAft>
                <a:spcPts val="0"/>
              </a:spcAft>
              <a:buClr>
                <a:schemeClr val="dk1"/>
              </a:buClr>
              <a:buSzPts val="2800"/>
              <a:buFont typeface="DM Serif Display"/>
              <a:buNone/>
              <a:defRPr sz="2800" b="0" i="0" u="none" strike="noStrike" cap="none">
                <a:solidFill>
                  <a:schemeClr val="dk1"/>
                </a:solidFill>
                <a:latin typeface="DM Serif Display"/>
                <a:ea typeface="DM Serif Display"/>
                <a:cs typeface="DM Serif Display"/>
                <a:sym typeface="DM Serif Display"/>
              </a:defRPr>
            </a:lvl2pPr>
            <a:lvl3pPr marR="0" lvl="2" algn="l" rtl="0">
              <a:lnSpc>
                <a:spcPct val="100000"/>
              </a:lnSpc>
              <a:spcBef>
                <a:spcPts val="0"/>
              </a:spcBef>
              <a:spcAft>
                <a:spcPts val="0"/>
              </a:spcAft>
              <a:buClr>
                <a:schemeClr val="dk1"/>
              </a:buClr>
              <a:buSzPts val="2800"/>
              <a:buFont typeface="DM Serif Display"/>
              <a:buNone/>
              <a:defRPr sz="2800" b="0" i="0" u="none" strike="noStrike" cap="none">
                <a:solidFill>
                  <a:schemeClr val="dk1"/>
                </a:solidFill>
                <a:latin typeface="DM Serif Display"/>
                <a:ea typeface="DM Serif Display"/>
                <a:cs typeface="DM Serif Display"/>
                <a:sym typeface="DM Serif Display"/>
              </a:defRPr>
            </a:lvl3pPr>
            <a:lvl4pPr marR="0" lvl="3" algn="l" rtl="0">
              <a:lnSpc>
                <a:spcPct val="100000"/>
              </a:lnSpc>
              <a:spcBef>
                <a:spcPts val="0"/>
              </a:spcBef>
              <a:spcAft>
                <a:spcPts val="0"/>
              </a:spcAft>
              <a:buClr>
                <a:schemeClr val="dk1"/>
              </a:buClr>
              <a:buSzPts val="2800"/>
              <a:buFont typeface="DM Serif Display"/>
              <a:buNone/>
              <a:defRPr sz="2800" b="0" i="0" u="none" strike="noStrike" cap="none">
                <a:solidFill>
                  <a:schemeClr val="dk1"/>
                </a:solidFill>
                <a:latin typeface="DM Serif Display"/>
                <a:ea typeface="DM Serif Display"/>
                <a:cs typeface="DM Serif Display"/>
                <a:sym typeface="DM Serif Display"/>
              </a:defRPr>
            </a:lvl4pPr>
            <a:lvl5pPr marR="0" lvl="4" algn="l" rtl="0">
              <a:lnSpc>
                <a:spcPct val="100000"/>
              </a:lnSpc>
              <a:spcBef>
                <a:spcPts val="0"/>
              </a:spcBef>
              <a:spcAft>
                <a:spcPts val="0"/>
              </a:spcAft>
              <a:buClr>
                <a:schemeClr val="dk1"/>
              </a:buClr>
              <a:buSzPts val="2800"/>
              <a:buFont typeface="DM Serif Display"/>
              <a:buNone/>
              <a:defRPr sz="2800" b="0" i="0" u="none" strike="noStrike" cap="none">
                <a:solidFill>
                  <a:schemeClr val="dk1"/>
                </a:solidFill>
                <a:latin typeface="DM Serif Display"/>
                <a:ea typeface="DM Serif Display"/>
                <a:cs typeface="DM Serif Display"/>
                <a:sym typeface="DM Serif Display"/>
              </a:defRPr>
            </a:lvl5pPr>
            <a:lvl6pPr marR="0" lvl="5" algn="l" rtl="0">
              <a:lnSpc>
                <a:spcPct val="100000"/>
              </a:lnSpc>
              <a:spcBef>
                <a:spcPts val="0"/>
              </a:spcBef>
              <a:spcAft>
                <a:spcPts val="0"/>
              </a:spcAft>
              <a:buClr>
                <a:schemeClr val="dk1"/>
              </a:buClr>
              <a:buSzPts val="2800"/>
              <a:buFont typeface="DM Serif Display"/>
              <a:buNone/>
              <a:defRPr sz="2800" b="0" i="0" u="none" strike="noStrike" cap="none">
                <a:solidFill>
                  <a:schemeClr val="dk1"/>
                </a:solidFill>
                <a:latin typeface="DM Serif Display"/>
                <a:ea typeface="DM Serif Display"/>
                <a:cs typeface="DM Serif Display"/>
                <a:sym typeface="DM Serif Display"/>
              </a:defRPr>
            </a:lvl6pPr>
            <a:lvl7pPr marR="0" lvl="6" algn="l" rtl="0">
              <a:lnSpc>
                <a:spcPct val="100000"/>
              </a:lnSpc>
              <a:spcBef>
                <a:spcPts val="0"/>
              </a:spcBef>
              <a:spcAft>
                <a:spcPts val="0"/>
              </a:spcAft>
              <a:buClr>
                <a:schemeClr val="dk1"/>
              </a:buClr>
              <a:buSzPts val="2800"/>
              <a:buFont typeface="DM Serif Display"/>
              <a:buNone/>
              <a:defRPr sz="2800" b="0" i="0" u="none" strike="noStrike" cap="none">
                <a:solidFill>
                  <a:schemeClr val="dk1"/>
                </a:solidFill>
                <a:latin typeface="DM Serif Display"/>
                <a:ea typeface="DM Serif Display"/>
                <a:cs typeface="DM Serif Display"/>
                <a:sym typeface="DM Serif Display"/>
              </a:defRPr>
            </a:lvl7pPr>
            <a:lvl8pPr marR="0" lvl="7" algn="l" rtl="0">
              <a:lnSpc>
                <a:spcPct val="100000"/>
              </a:lnSpc>
              <a:spcBef>
                <a:spcPts val="0"/>
              </a:spcBef>
              <a:spcAft>
                <a:spcPts val="0"/>
              </a:spcAft>
              <a:buClr>
                <a:schemeClr val="dk1"/>
              </a:buClr>
              <a:buSzPts val="2800"/>
              <a:buFont typeface="DM Serif Display"/>
              <a:buNone/>
              <a:defRPr sz="2800" b="0" i="0" u="none" strike="noStrike" cap="none">
                <a:solidFill>
                  <a:schemeClr val="dk1"/>
                </a:solidFill>
                <a:latin typeface="DM Serif Display"/>
                <a:ea typeface="DM Serif Display"/>
                <a:cs typeface="DM Serif Display"/>
                <a:sym typeface="DM Serif Display"/>
              </a:defRPr>
            </a:lvl8pPr>
            <a:lvl9pPr marR="0" lvl="8" algn="l" rtl="0">
              <a:lnSpc>
                <a:spcPct val="100000"/>
              </a:lnSpc>
              <a:spcBef>
                <a:spcPts val="0"/>
              </a:spcBef>
              <a:spcAft>
                <a:spcPts val="0"/>
              </a:spcAft>
              <a:buClr>
                <a:schemeClr val="dk1"/>
              </a:buClr>
              <a:buSzPts val="2800"/>
              <a:buFont typeface="DM Serif Display"/>
              <a:buNone/>
              <a:defRPr sz="2800" b="0" i="0" u="none" strike="noStrike" cap="none">
                <a:solidFill>
                  <a:schemeClr val="dk1"/>
                </a:solidFill>
                <a:latin typeface="DM Serif Display"/>
                <a:ea typeface="DM Serif Display"/>
                <a:cs typeface="DM Serif Display"/>
                <a:sym typeface="DM Serif Display"/>
              </a:defRPr>
            </a:lvl9pPr>
          </a:lstStyle>
          <a:p>
            <a:r>
              <a:rPr lang="en-US" dirty="0"/>
              <a:t>Graphic libraries</a:t>
            </a:r>
          </a:p>
        </p:txBody>
      </p:sp>
    </p:spTree>
    <p:extLst>
      <p:ext uri="{BB962C8B-B14F-4D97-AF65-F5344CB8AC3E}">
        <p14:creationId xmlns:p14="http://schemas.microsoft.com/office/powerpoint/2010/main" val="37075146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466"/>
        <p:cNvGrpSpPr/>
        <p:nvPr/>
      </p:nvGrpSpPr>
      <p:grpSpPr>
        <a:xfrm>
          <a:off x="0" y="0"/>
          <a:ext cx="0" cy="0"/>
          <a:chOff x="0" y="0"/>
          <a:chExt cx="0" cy="0"/>
        </a:xfrm>
      </p:grpSpPr>
      <p:sp>
        <p:nvSpPr>
          <p:cNvPr id="2468" name="Google Shape;2468;p49"/>
          <p:cNvSpPr txBox="1">
            <a:spLocks noGrp="1"/>
          </p:cNvSpPr>
          <p:nvPr>
            <p:ph type="body" idx="1"/>
          </p:nvPr>
        </p:nvSpPr>
        <p:spPr>
          <a:xfrm>
            <a:off x="612607" y="772254"/>
            <a:ext cx="7941945" cy="3981116"/>
          </a:xfrm>
          <a:prstGeom prst="rect">
            <a:avLst/>
          </a:prstGeom>
        </p:spPr>
        <p:txBody>
          <a:bodyPr spcFirstLastPara="1" wrap="square" lIns="91425" tIns="91425" rIns="91425" bIns="91425" anchor="t" anchorCtr="0">
            <a:noAutofit/>
          </a:bodyPr>
          <a:lstStyle/>
          <a:p>
            <a:r>
              <a:rPr lang="en-US" sz="2000" dirty="0">
                <a:uFill>
                  <a:noFill/>
                </a:uFill>
              </a:rPr>
              <a:t>This p5.js library has a unique draw function that allows the drawing to run continuously and be dynamic. Therefore, additional illustrations can be added and react in real time to events.</a:t>
            </a:r>
          </a:p>
          <a:p>
            <a:endParaRPr lang="en-US" sz="2000" dirty="0">
              <a:uFill>
                <a:noFill/>
              </a:uFill>
            </a:endParaRPr>
          </a:p>
          <a:p>
            <a:r>
              <a:rPr lang="en-US" sz="2000" dirty="0">
                <a:uFill>
                  <a:noFill/>
                </a:uFill>
              </a:rPr>
              <a:t>The p5.js library captures the coordinates of the stylus and converts them into digital drawings on the computer screen.</a:t>
            </a:r>
          </a:p>
          <a:p>
            <a:endParaRPr lang="en-US" sz="2000" dirty="0">
              <a:uFill>
                <a:noFill/>
              </a:uFill>
            </a:endParaRPr>
          </a:p>
          <a:p>
            <a:r>
              <a:rPr lang="en-US" sz="2000" dirty="0">
                <a:uFill>
                  <a:noFill/>
                </a:uFill>
              </a:rPr>
              <a:t>Additionally, the p5.js library can be used to apply various effects and transformations to the digital drawings, such as color, size, and rotation. This allows for a more natural and intuitive drawing experience compared to using a mouse or trackpad.</a:t>
            </a:r>
          </a:p>
        </p:txBody>
      </p:sp>
      <p:grpSp>
        <p:nvGrpSpPr>
          <p:cNvPr id="2495" name="Google Shape;2495;p49"/>
          <p:cNvGrpSpPr/>
          <p:nvPr/>
        </p:nvGrpSpPr>
        <p:grpSpPr>
          <a:xfrm>
            <a:off x="725962" y="2038164"/>
            <a:ext cx="314115" cy="684586"/>
            <a:chOff x="1059387" y="1555576"/>
            <a:chExt cx="314115" cy="684586"/>
          </a:xfrm>
        </p:grpSpPr>
        <p:sp>
          <p:nvSpPr>
            <p:cNvPr id="2496" name="Google Shape;2496;p49"/>
            <p:cNvSpPr/>
            <p:nvPr/>
          </p:nvSpPr>
          <p:spPr>
            <a:xfrm rot="-1089028">
              <a:off x="1140175" y="1549130"/>
              <a:ext cx="42548" cy="525477"/>
            </a:xfrm>
            <a:custGeom>
              <a:avLst/>
              <a:gdLst/>
              <a:ahLst/>
              <a:cxnLst/>
              <a:rect l="l" t="t" r="r" b="b"/>
              <a:pathLst>
                <a:path w="1702" h="21020" extrusionOk="0">
                  <a:moveTo>
                    <a:pt x="247" y="0"/>
                  </a:moveTo>
                  <a:cubicBezTo>
                    <a:pt x="111" y="0"/>
                    <a:pt x="0" y="69"/>
                    <a:pt x="0" y="280"/>
                  </a:cubicBezTo>
                  <a:cubicBezTo>
                    <a:pt x="301" y="6784"/>
                    <a:pt x="434" y="13322"/>
                    <a:pt x="367" y="19827"/>
                  </a:cubicBezTo>
                  <a:cubicBezTo>
                    <a:pt x="367" y="20227"/>
                    <a:pt x="701" y="20627"/>
                    <a:pt x="1001" y="20861"/>
                  </a:cubicBezTo>
                  <a:cubicBezTo>
                    <a:pt x="1135" y="20944"/>
                    <a:pt x="1301" y="21019"/>
                    <a:pt x="1435" y="21019"/>
                  </a:cubicBezTo>
                  <a:cubicBezTo>
                    <a:pt x="1568" y="21019"/>
                    <a:pt x="1668" y="20944"/>
                    <a:pt x="1668" y="20728"/>
                  </a:cubicBezTo>
                  <a:cubicBezTo>
                    <a:pt x="1702" y="14223"/>
                    <a:pt x="1602" y="7685"/>
                    <a:pt x="1301" y="1180"/>
                  </a:cubicBezTo>
                  <a:cubicBezTo>
                    <a:pt x="1301" y="747"/>
                    <a:pt x="1001" y="380"/>
                    <a:pt x="668" y="146"/>
                  </a:cubicBezTo>
                  <a:cubicBezTo>
                    <a:pt x="565" y="77"/>
                    <a:pt x="391" y="0"/>
                    <a:pt x="2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49"/>
            <p:cNvSpPr/>
            <p:nvPr/>
          </p:nvSpPr>
          <p:spPr>
            <a:xfrm rot="-1089028">
              <a:off x="1214508" y="2108082"/>
              <a:ext cx="145119" cy="112270"/>
            </a:xfrm>
            <a:custGeom>
              <a:avLst/>
              <a:gdLst/>
              <a:ahLst/>
              <a:cxnLst/>
              <a:rect l="l" t="t" r="r" b="b"/>
              <a:pathLst>
                <a:path w="5805" h="4491" extrusionOk="0">
                  <a:moveTo>
                    <a:pt x="3403" y="975"/>
                  </a:moveTo>
                  <a:cubicBezTo>
                    <a:pt x="3403" y="975"/>
                    <a:pt x="3416" y="975"/>
                    <a:pt x="3433" y="976"/>
                  </a:cubicBezTo>
                  <a:lnTo>
                    <a:pt x="3433" y="976"/>
                  </a:lnTo>
                  <a:cubicBezTo>
                    <a:pt x="3435" y="978"/>
                    <a:pt x="3437" y="979"/>
                    <a:pt x="3440" y="981"/>
                  </a:cubicBezTo>
                  <a:lnTo>
                    <a:pt x="3440" y="981"/>
                  </a:lnTo>
                  <a:cubicBezTo>
                    <a:pt x="3419" y="977"/>
                    <a:pt x="3403" y="975"/>
                    <a:pt x="3403" y="975"/>
                  </a:cubicBezTo>
                  <a:close/>
                  <a:moveTo>
                    <a:pt x="3455" y="979"/>
                  </a:moveTo>
                  <a:cubicBezTo>
                    <a:pt x="3465" y="981"/>
                    <a:pt x="3475" y="983"/>
                    <a:pt x="3483" y="987"/>
                  </a:cubicBezTo>
                  <a:lnTo>
                    <a:pt x="3483" y="987"/>
                  </a:lnTo>
                  <a:cubicBezTo>
                    <a:pt x="3477" y="986"/>
                    <a:pt x="3471" y="985"/>
                    <a:pt x="3464" y="984"/>
                  </a:cubicBezTo>
                  <a:lnTo>
                    <a:pt x="3464" y="984"/>
                  </a:lnTo>
                  <a:cubicBezTo>
                    <a:pt x="3461" y="982"/>
                    <a:pt x="3458" y="981"/>
                    <a:pt x="3455" y="979"/>
                  </a:cubicBezTo>
                  <a:close/>
                  <a:moveTo>
                    <a:pt x="3606" y="983"/>
                  </a:moveTo>
                  <a:cubicBezTo>
                    <a:pt x="3618" y="987"/>
                    <a:pt x="3621" y="990"/>
                    <a:pt x="3606" y="990"/>
                  </a:cubicBezTo>
                  <a:cubicBezTo>
                    <a:pt x="3602" y="990"/>
                    <a:pt x="3598" y="989"/>
                    <a:pt x="3593" y="989"/>
                  </a:cubicBezTo>
                  <a:lnTo>
                    <a:pt x="3593" y="989"/>
                  </a:lnTo>
                  <a:cubicBezTo>
                    <a:pt x="3597" y="987"/>
                    <a:pt x="3602" y="985"/>
                    <a:pt x="3606" y="983"/>
                  </a:cubicBezTo>
                  <a:close/>
                  <a:moveTo>
                    <a:pt x="3480" y="993"/>
                  </a:moveTo>
                  <a:cubicBezTo>
                    <a:pt x="3485" y="996"/>
                    <a:pt x="3493" y="1001"/>
                    <a:pt x="3503" y="1008"/>
                  </a:cubicBezTo>
                  <a:cubicBezTo>
                    <a:pt x="3501" y="1010"/>
                    <a:pt x="3499" y="1012"/>
                    <a:pt x="3498" y="1014"/>
                  </a:cubicBezTo>
                  <a:lnTo>
                    <a:pt x="3498" y="1014"/>
                  </a:lnTo>
                  <a:cubicBezTo>
                    <a:pt x="3492" y="1009"/>
                    <a:pt x="3486" y="1004"/>
                    <a:pt x="3481" y="1000"/>
                  </a:cubicBezTo>
                  <a:lnTo>
                    <a:pt x="3481" y="1000"/>
                  </a:lnTo>
                  <a:cubicBezTo>
                    <a:pt x="3488" y="1003"/>
                    <a:pt x="3495" y="1005"/>
                    <a:pt x="3503" y="1008"/>
                  </a:cubicBezTo>
                  <a:cubicBezTo>
                    <a:pt x="3495" y="1002"/>
                    <a:pt x="3487" y="997"/>
                    <a:pt x="3480" y="993"/>
                  </a:cubicBezTo>
                  <a:close/>
                  <a:moveTo>
                    <a:pt x="3516" y="1031"/>
                  </a:moveTo>
                  <a:cubicBezTo>
                    <a:pt x="3545" y="1075"/>
                    <a:pt x="3570" y="1079"/>
                    <a:pt x="3570" y="1108"/>
                  </a:cubicBezTo>
                  <a:cubicBezTo>
                    <a:pt x="3578" y="1112"/>
                    <a:pt x="3583" y="1114"/>
                    <a:pt x="3587" y="1114"/>
                  </a:cubicBezTo>
                  <a:cubicBezTo>
                    <a:pt x="3604" y="1114"/>
                    <a:pt x="3587" y="1081"/>
                    <a:pt x="3589" y="1081"/>
                  </a:cubicBezTo>
                  <a:lnTo>
                    <a:pt x="3589" y="1081"/>
                  </a:lnTo>
                  <a:cubicBezTo>
                    <a:pt x="3591" y="1081"/>
                    <a:pt x="3602" y="1095"/>
                    <a:pt x="3637" y="1141"/>
                  </a:cubicBezTo>
                  <a:cubicBezTo>
                    <a:pt x="3637" y="1175"/>
                    <a:pt x="3670" y="1242"/>
                    <a:pt x="3670" y="1242"/>
                  </a:cubicBezTo>
                  <a:cubicBezTo>
                    <a:pt x="3703" y="1275"/>
                    <a:pt x="3703" y="1308"/>
                    <a:pt x="3703" y="1408"/>
                  </a:cubicBezTo>
                  <a:cubicBezTo>
                    <a:pt x="3770" y="1575"/>
                    <a:pt x="3770" y="1775"/>
                    <a:pt x="3703" y="1975"/>
                  </a:cubicBezTo>
                  <a:cubicBezTo>
                    <a:pt x="3670" y="2309"/>
                    <a:pt x="3536" y="2609"/>
                    <a:pt x="3336" y="2909"/>
                  </a:cubicBezTo>
                  <a:cubicBezTo>
                    <a:pt x="3136" y="3176"/>
                    <a:pt x="2969" y="3410"/>
                    <a:pt x="2669" y="3610"/>
                  </a:cubicBezTo>
                  <a:cubicBezTo>
                    <a:pt x="2639" y="3640"/>
                    <a:pt x="2609" y="3643"/>
                    <a:pt x="2555" y="3667"/>
                  </a:cubicBezTo>
                  <a:lnTo>
                    <a:pt x="2555" y="3667"/>
                  </a:lnTo>
                  <a:cubicBezTo>
                    <a:pt x="2554" y="3667"/>
                    <a:pt x="2553" y="3667"/>
                    <a:pt x="2552" y="3667"/>
                  </a:cubicBezTo>
                  <a:cubicBezTo>
                    <a:pt x="2545" y="3667"/>
                    <a:pt x="2531" y="3670"/>
                    <a:pt x="2502" y="3677"/>
                  </a:cubicBezTo>
                  <a:cubicBezTo>
                    <a:pt x="2471" y="3708"/>
                    <a:pt x="2439" y="3710"/>
                    <a:pt x="2379" y="3767"/>
                  </a:cubicBezTo>
                  <a:lnTo>
                    <a:pt x="2379" y="3767"/>
                  </a:lnTo>
                  <a:cubicBezTo>
                    <a:pt x="2355" y="3749"/>
                    <a:pt x="2336" y="3710"/>
                    <a:pt x="2336" y="3710"/>
                  </a:cubicBezTo>
                  <a:cubicBezTo>
                    <a:pt x="2169" y="3610"/>
                    <a:pt x="2135" y="3543"/>
                    <a:pt x="2035" y="3443"/>
                  </a:cubicBezTo>
                  <a:cubicBezTo>
                    <a:pt x="1835" y="3143"/>
                    <a:pt x="1802" y="2809"/>
                    <a:pt x="1835" y="2442"/>
                  </a:cubicBezTo>
                  <a:cubicBezTo>
                    <a:pt x="1863" y="2107"/>
                    <a:pt x="1985" y="1795"/>
                    <a:pt x="2181" y="1526"/>
                  </a:cubicBezTo>
                  <a:lnTo>
                    <a:pt x="2181" y="1526"/>
                  </a:lnTo>
                  <a:cubicBezTo>
                    <a:pt x="2374" y="1508"/>
                    <a:pt x="2566" y="1450"/>
                    <a:pt x="2736" y="1342"/>
                  </a:cubicBezTo>
                  <a:lnTo>
                    <a:pt x="3003" y="1242"/>
                  </a:lnTo>
                  <a:cubicBezTo>
                    <a:pt x="3003" y="1242"/>
                    <a:pt x="3078" y="1185"/>
                    <a:pt x="3073" y="1171"/>
                  </a:cubicBezTo>
                  <a:lnTo>
                    <a:pt x="3073" y="1171"/>
                  </a:lnTo>
                  <a:cubicBezTo>
                    <a:pt x="3116" y="1163"/>
                    <a:pt x="3143" y="1141"/>
                    <a:pt x="3170" y="1141"/>
                  </a:cubicBezTo>
                  <a:cubicBezTo>
                    <a:pt x="3270" y="1108"/>
                    <a:pt x="3336" y="1075"/>
                    <a:pt x="3436" y="1075"/>
                  </a:cubicBezTo>
                  <a:cubicBezTo>
                    <a:pt x="3436" y="1075"/>
                    <a:pt x="3483" y="1051"/>
                    <a:pt x="3516" y="1031"/>
                  </a:cubicBezTo>
                  <a:close/>
                  <a:moveTo>
                    <a:pt x="2456" y="1"/>
                  </a:moveTo>
                  <a:cubicBezTo>
                    <a:pt x="2277" y="1"/>
                    <a:pt x="2094" y="35"/>
                    <a:pt x="1935" y="107"/>
                  </a:cubicBezTo>
                  <a:cubicBezTo>
                    <a:pt x="1001" y="474"/>
                    <a:pt x="201" y="1242"/>
                    <a:pt x="134" y="2242"/>
                  </a:cubicBezTo>
                  <a:cubicBezTo>
                    <a:pt x="1" y="3276"/>
                    <a:pt x="768" y="4144"/>
                    <a:pt x="1735" y="4410"/>
                  </a:cubicBezTo>
                  <a:cubicBezTo>
                    <a:pt x="1983" y="4464"/>
                    <a:pt x="2233" y="4491"/>
                    <a:pt x="2479" y="4491"/>
                  </a:cubicBezTo>
                  <a:cubicBezTo>
                    <a:pt x="3457" y="4491"/>
                    <a:pt x="4384" y="4069"/>
                    <a:pt x="4971" y="3243"/>
                  </a:cubicBezTo>
                  <a:cubicBezTo>
                    <a:pt x="5505" y="2509"/>
                    <a:pt x="5805" y="1342"/>
                    <a:pt x="5071" y="674"/>
                  </a:cubicBezTo>
                  <a:cubicBezTo>
                    <a:pt x="4672" y="276"/>
                    <a:pt x="4041" y="152"/>
                    <a:pt x="3480" y="152"/>
                  </a:cubicBezTo>
                  <a:cubicBezTo>
                    <a:pt x="3337" y="152"/>
                    <a:pt x="3198" y="161"/>
                    <a:pt x="3069" y="174"/>
                  </a:cubicBezTo>
                  <a:cubicBezTo>
                    <a:pt x="2918" y="60"/>
                    <a:pt x="2691" y="1"/>
                    <a:pt x="24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2546;p51">
            <a:extLst>
              <a:ext uri="{FF2B5EF4-FFF2-40B4-BE49-F238E27FC236}">
                <a16:creationId xmlns:a16="http://schemas.microsoft.com/office/drawing/2014/main" id="{C3708BA5-8C2A-02AF-2C46-912301704F1D}"/>
              </a:ext>
            </a:extLst>
          </p:cNvPr>
          <p:cNvSpPr/>
          <p:nvPr/>
        </p:nvSpPr>
        <p:spPr>
          <a:xfrm rot="5400000">
            <a:off x="4387213" y="-1337305"/>
            <a:ext cx="436999" cy="3861642"/>
          </a:xfrm>
          <a:custGeom>
            <a:avLst/>
            <a:gdLst/>
            <a:ahLst/>
            <a:cxnLst/>
            <a:rect l="l" t="t" r="r" b="b"/>
            <a:pathLst>
              <a:path w="4004" h="55503" extrusionOk="0">
                <a:moveTo>
                  <a:pt x="782" y="0"/>
                </a:moveTo>
                <a:cubicBezTo>
                  <a:pt x="602" y="0"/>
                  <a:pt x="544" y="164"/>
                  <a:pt x="501" y="510"/>
                </a:cubicBezTo>
                <a:cubicBezTo>
                  <a:pt x="168" y="2778"/>
                  <a:pt x="134" y="5080"/>
                  <a:pt x="68" y="7348"/>
                </a:cubicBezTo>
                <a:cubicBezTo>
                  <a:pt x="1" y="14920"/>
                  <a:pt x="34" y="22492"/>
                  <a:pt x="34" y="30031"/>
                </a:cubicBezTo>
                <a:cubicBezTo>
                  <a:pt x="1" y="34467"/>
                  <a:pt x="1" y="38870"/>
                  <a:pt x="34" y="43407"/>
                </a:cubicBezTo>
                <a:lnTo>
                  <a:pt x="34" y="53881"/>
                </a:lnTo>
                <a:cubicBezTo>
                  <a:pt x="34" y="54181"/>
                  <a:pt x="34" y="54515"/>
                  <a:pt x="401" y="54648"/>
                </a:cubicBezTo>
                <a:cubicBezTo>
                  <a:pt x="1402" y="54915"/>
                  <a:pt x="2403" y="55182"/>
                  <a:pt x="3403" y="55482"/>
                </a:cubicBezTo>
                <a:cubicBezTo>
                  <a:pt x="3457" y="55496"/>
                  <a:pt x="3506" y="55502"/>
                  <a:pt x="3551" y="55502"/>
                </a:cubicBezTo>
                <a:cubicBezTo>
                  <a:pt x="3732" y="55502"/>
                  <a:pt x="3844" y="55396"/>
                  <a:pt x="3870" y="55182"/>
                </a:cubicBezTo>
                <a:cubicBezTo>
                  <a:pt x="3904" y="54982"/>
                  <a:pt x="3904" y="54782"/>
                  <a:pt x="3904" y="54548"/>
                </a:cubicBezTo>
                <a:cubicBezTo>
                  <a:pt x="3870" y="40472"/>
                  <a:pt x="4004" y="26328"/>
                  <a:pt x="3837" y="12251"/>
                </a:cubicBezTo>
                <a:cubicBezTo>
                  <a:pt x="3804" y="8849"/>
                  <a:pt x="3737" y="5480"/>
                  <a:pt x="3537" y="2111"/>
                </a:cubicBezTo>
                <a:cubicBezTo>
                  <a:pt x="3503" y="1477"/>
                  <a:pt x="3337" y="1077"/>
                  <a:pt x="2703" y="843"/>
                </a:cubicBezTo>
                <a:cubicBezTo>
                  <a:pt x="2203" y="643"/>
                  <a:pt x="1702" y="343"/>
                  <a:pt x="1202" y="143"/>
                </a:cubicBezTo>
                <a:cubicBezTo>
                  <a:pt x="1014" y="49"/>
                  <a:pt x="880" y="0"/>
                  <a:pt x="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 name="Google Shape;2547;p51">
            <a:extLst>
              <a:ext uri="{FF2B5EF4-FFF2-40B4-BE49-F238E27FC236}">
                <a16:creationId xmlns:a16="http://schemas.microsoft.com/office/drawing/2014/main" id="{05D44125-17D7-101C-AF2D-B826BF2964A5}"/>
              </a:ext>
            </a:extLst>
          </p:cNvPr>
          <p:cNvSpPr txBox="1">
            <a:spLocks/>
          </p:cNvSpPr>
          <p:nvPr/>
        </p:nvSpPr>
        <p:spPr>
          <a:xfrm>
            <a:off x="2674890" y="320140"/>
            <a:ext cx="3861643" cy="46110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BioRhyme"/>
              <a:buNone/>
              <a:defRPr sz="3200" b="0" i="0" u="none" strike="noStrike" cap="none">
                <a:solidFill>
                  <a:schemeClr val="dk1"/>
                </a:solidFill>
                <a:latin typeface="BioRhyme"/>
                <a:ea typeface="BioRhyme"/>
                <a:cs typeface="BioRhyme"/>
                <a:sym typeface="BioRhyme"/>
              </a:defRPr>
            </a:lvl1pPr>
            <a:lvl2pPr marR="0" lvl="1" algn="l" rtl="0">
              <a:lnSpc>
                <a:spcPct val="100000"/>
              </a:lnSpc>
              <a:spcBef>
                <a:spcPts val="0"/>
              </a:spcBef>
              <a:spcAft>
                <a:spcPts val="0"/>
              </a:spcAft>
              <a:buClr>
                <a:schemeClr val="dk1"/>
              </a:buClr>
              <a:buSzPts val="2800"/>
              <a:buFont typeface="DM Serif Display"/>
              <a:buNone/>
              <a:defRPr sz="2800" b="0" i="0" u="none" strike="noStrike" cap="none">
                <a:solidFill>
                  <a:schemeClr val="dk1"/>
                </a:solidFill>
                <a:latin typeface="DM Serif Display"/>
                <a:ea typeface="DM Serif Display"/>
                <a:cs typeface="DM Serif Display"/>
                <a:sym typeface="DM Serif Display"/>
              </a:defRPr>
            </a:lvl2pPr>
            <a:lvl3pPr marR="0" lvl="2" algn="l" rtl="0">
              <a:lnSpc>
                <a:spcPct val="100000"/>
              </a:lnSpc>
              <a:spcBef>
                <a:spcPts val="0"/>
              </a:spcBef>
              <a:spcAft>
                <a:spcPts val="0"/>
              </a:spcAft>
              <a:buClr>
                <a:schemeClr val="dk1"/>
              </a:buClr>
              <a:buSzPts val="2800"/>
              <a:buFont typeface="DM Serif Display"/>
              <a:buNone/>
              <a:defRPr sz="2800" b="0" i="0" u="none" strike="noStrike" cap="none">
                <a:solidFill>
                  <a:schemeClr val="dk1"/>
                </a:solidFill>
                <a:latin typeface="DM Serif Display"/>
                <a:ea typeface="DM Serif Display"/>
                <a:cs typeface="DM Serif Display"/>
                <a:sym typeface="DM Serif Display"/>
              </a:defRPr>
            </a:lvl3pPr>
            <a:lvl4pPr marR="0" lvl="3" algn="l" rtl="0">
              <a:lnSpc>
                <a:spcPct val="100000"/>
              </a:lnSpc>
              <a:spcBef>
                <a:spcPts val="0"/>
              </a:spcBef>
              <a:spcAft>
                <a:spcPts val="0"/>
              </a:spcAft>
              <a:buClr>
                <a:schemeClr val="dk1"/>
              </a:buClr>
              <a:buSzPts val="2800"/>
              <a:buFont typeface="DM Serif Display"/>
              <a:buNone/>
              <a:defRPr sz="2800" b="0" i="0" u="none" strike="noStrike" cap="none">
                <a:solidFill>
                  <a:schemeClr val="dk1"/>
                </a:solidFill>
                <a:latin typeface="DM Serif Display"/>
                <a:ea typeface="DM Serif Display"/>
                <a:cs typeface="DM Serif Display"/>
                <a:sym typeface="DM Serif Display"/>
              </a:defRPr>
            </a:lvl4pPr>
            <a:lvl5pPr marR="0" lvl="4" algn="l" rtl="0">
              <a:lnSpc>
                <a:spcPct val="100000"/>
              </a:lnSpc>
              <a:spcBef>
                <a:spcPts val="0"/>
              </a:spcBef>
              <a:spcAft>
                <a:spcPts val="0"/>
              </a:spcAft>
              <a:buClr>
                <a:schemeClr val="dk1"/>
              </a:buClr>
              <a:buSzPts val="2800"/>
              <a:buFont typeface="DM Serif Display"/>
              <a:buNone/>
              <a:defRPr sz="2800" b="0" i="0" u="none" strike="noStrike" cap="none">
                <a:solidFill>
                  <a:schemeClr val="dk1"/>
                </a:solidFill>
                <a:latin typeface="DM Serif Display"/>
                <a:ea typeface="DM Serif Display"/>
                <a:cs typeface="DM Serif Display"/>
                <a:sym typeface="DM Serif Display"/>
              </a:defRPr>
            </a:lvl5pPr>
            <a:lvl6pPr marR="0" lvl="5" algn="l" rtl="0">
              <a:lnSpc>
                <a:spcPct val="100000"/>
              </a:lnSpc>
              <a:spcBef>
                <a:spcPts val="0"/>
              </a:spcBef>
              <a:spcAft>
                <a:spcPts val="0"/>
              </a:spcAft>
              <a:buClr>
                <a:schemeClr val="dk1"/>
              </a:buClr>
              <a:buSzPts val="2800"/>
              <a:buFont typeface="DM Serif Display"/>
              <a:buNone/>
              <a:defRPr sz="2800" b="0" i="0" u="none" strike="noStrike" cap="none">
                <a:solidFill>
                  <a:schemeClr val="dk1"/>
                </a:solidFill>
                <a:latin typeface="DM Serif Display"/>
                <a:ea typeface="DM Serif Display"/>
                <a:cs typeface="DM Serif Display"/>
                <a:sym typeface="DM Serif Display"/>
              </a:defRPr>
            </a:lvl6pPr>
            <a:lvl7pPr marR="0" lvl="6" algn="l" rtl="0">
              <a:lnSpc>
                <a:spcPct val="100000"/>
              </a:lnSpc>
              <a:spcBef>
                <a:spcPts val="0"/>
              </a:spcBef>
              <a:spcAft>
                <a:spcPts val="0"/>
              </a:spcAft>
              <a:buClr>
                <a:schemeClr val="dk1"/>
              </a:buClr>
              <a:buSzPts val="2800"/>
              <a:buFont typeface="DM Serif Display"/>
              <a:buNone/>
              <a:defRPr sz="2800" b="0" i="0" u="none" strike="noStrike" cap="none">
                <a:solidFill>
                  <a:schemeClr val="dk1"/>
                </a:solidFill>
                <a:latin typeface="DM Serif Display"/>
                <a:ea typeface="DM Serif Display"/>
                <a:cs typeface="DM Serif Display"/>
                <a:sym typeface="DM Serif Display"/>
              </a:defRPr>
            </a:lvl7pPr>
            <a:lvl8pPr marR="0" lvl="7" algn="l" rtl="0">
              <a:lnSpc>
                <a:spcPct val="100000"/>
              </a:lnSpc>
              <a:spcBef>
                <a:spcPts val="0"/>
              </a:spcBef>
              <a:spcAft>
                <a:spcPts val="0"/>
              </a:spcAft>
              <a:buClr>
                <a:schemeClr val="dk1"/>
              </a:buClr>
              <a:buSzPts val="2800"/>
              <a:buFont typeface="DM Serif Display"/>
              <a:buNone/>
              <a:defRPr sz="2800" b="0" i="0" u="none" strike="noStrike" cap="none">
                <a:solidFill>
                  <a:schemeClr val="dk1"/>
                </a:solidFill>
                <a:latin typeface="DM Serif Display"/>
                <a:ea typeface="DM Serif Display"/>
                <a:cs typeface="DM Serif Display"/>
                <a:sym typeface="DM Serif Display"/>
              </a:defRPr>
            </a:lvl8pPr>
            <a:lvl9pPr marR="0" lvl="8" algn="l" rtl="0">
              <a:lnSpc>
                <a:spcPct val="100000"/>
              </a:lnSpc>
              <a:spcBef>
                <a:spcPts val="0"/>
              </a:spcBef>
              <a:spcAft>
                <a:spcPts val="0"/>
              </a:spcAft>
              <a:buClr>
                <a:schemeClr val="dk1"/>
              </a:buClr>
              <a:buSzPts val="2800"/>
              <a:buFont typeface="DM Serif Display"/>
              <a:buNone/>
              <a:defRPr sz="2800" b="0" i="0" u="none" strike="noStrike" cap="none">
                <a:solidFill>
                  <a:schemeClr val="dk1"/>
                </a:solidFill>
                <a:latin typeface="DM Serif Display"/>
                <a:ea typeface="DM Serif Display"/>
                <a:cs typeface="DM Serif Display"/>
                <a:sym typeface="DM Serif Display"/>
              </a:defRPr>
            </a:lvl9pPr>
          </a:lstStyle>
          <a:p>
            <a:r>
              <a:rPr lang="en-US" dirty="0"/>
              <a:t>Graphic libraries</a:t>
            </a:r>
          </a:p>
        </p:txBody>
      </p:sp>
      <p:sp>
        <p:nvSpPr>
          <p:cNvPr id="3" name="Google Shape;211;p28">
            <a:extLst>
              <a:ext uri="{FF2B5EF4-FFF2-40B4-BE49-F238E27FC236}">
                <a16:creationId xmlns:a16="http://schemas.microsoft.com/office/drawing/2014/main" id="{78B1CF22-B3AC-1F75-AF2C-281FE986AF64}"/>
              </a:ext>
            </a:extLst>
          </p:cNvPr>
          <p:cNvSpPr txBox="1">
            <a:spLocks/>
          </p:cNvSpPr>
          <p:nvPr/>
        </p:nvSpPr>
        <p:spPr>
          <a:xfrm>
            <a:off x="8490338" y="4806896"/>
            <a:ext cx="548700" cy="393600"/>
          </a:xfrm>
          <a:prstGeom prst="rect">
            <a:avLst/>
          </a:prstGeom>
        </p:spPr>
        <p:txBody>
          <a:bodyPr spcFirstLastPara="1" wrap="square" lIns="91425" tIns="91425" rIns="91425" bIns="91425" anchor="ctr" anchorCtr="0">
            <a:normAutofit lnSpcReduction="1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fld id="{00000000-1234-1234-1234-123412341234}" type="slidenum">
              <a:rPr lang="en" smtClean="0"/>
              <a:pPr algn="r"/>
              <a:t>18</a:t>
            </a:fld>
            <a:endParaRPr lang="en" dirty="0"/>
          </a:p>
        </p:txBody>
      </p:sp>
    </p:spTree>
    <p:extLst>
      <p:ext uri="{BB962C8B-B14F-4D97-AF65-F5344CB8AC3E}">
        <p14:creationId xmlns:p14="http://schemas.microsoft.com/office/powerpoint/2010/main" val="38457182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950"/>
        <p:cNvGrpSpPr/>
        <p:nvPr/>
      </p:nvGrpSpPr>
      <p:grpSpPr>
        <a:xfrm>
          <a:off x="0" y="0"/>
          <a:ext cx="0" cy="0"/>
          <a:chOff x="0" y="0"/>
          <a:chExt cx="0" cy="0"/>
        </a:xfrm>
      </p:grpSpPr>
      <p:sp>
        <p:nvSpPr>
          <p:cNvPr id="1951" name="Google Shape;1951;p39"/>
          <p:cNvSpPr/>
          <p:nvPr/>
        </p:nvSpPr>
        <p:spPr>
          <a:xfrm rot="5400000">
            <a:off x="4094426" y="-1925560"/>
            <a:ext cx="456381" cy="5002751"/>
          </a:xfrm>
          <a:custGeom>
            <a:avLst/>
            <a:gdLst/>
            <a:ahLst/>
            <a:cxnLst/>
            <a:rect l="l" t="t" r="r" b="b"/>
            <a:pathLst>
              <a:path w="4004" h="55503" extrusionOk="0">
                <a:moveTo>
                  <a:pt x="782" y="0"/>
                </a:moveTo>
                <a:cubicBezTo>
                  <a:pt x="602" y="0"/>
                  <a:pt x="544" y="164"/>
                  <a:pt x="501" y="510"/>
                </a:cubicBezTo>
                <a:cubicBezTo>
                  <a:pt x="168" y="2778"/>
                  <a:pt x="134" y="5080"/>
                  <a:pt x="68" y="7348"/>
                </a:cubicBezTo>
                <a:cubicBezTo>
                  <a:pt x="1" y="14920"/>
                  <a:pt x="34" y="22492"/>
                  <a:pt x="34" y="30031"/>
                </a:cubicBezTo>
                <a:cubicBezTo>
                  <a:pt x="1" y="34467"/>
                  <a:pt x="1" y="38870"/>
                  <a:pt x="34" y="43407"/>
                </a:cubicBezTo>
                <a:lnTo>
                  <a:pt x="34" y="53881"/>
                </a:lnTo>
                <a:cubicBezTo>
                  <a:pt x="34" y="54181"/>
                  <a:pt x="34" y="54515"/>
                  <a:pt x="401" y="54648"/>
                </a:cubicBezTo>
                <a:cubicBezTo>
                  <a:pt x="1402" y="54915"/>
                  <a:pt x="2403" y="55182"/>
                  <a:pt x="3403" y="55482"/>
                </a:cubicBezTo>
                <a:cubicBezTo>
                  <a:pt x="3457" y="55496"/>
                  <a:pt x="3506" y="55502"/>
                  <a:pt x="3551" y="55502"/>
                </a:cubicBezTo>
                <a:cubicBezTo>
                  <a:pt x="3732" y="55502"/>
                  <a:pt x="3844" y="55396"/>
                  <a:pt x="3870" y="55182"/>
                </a:cubicBezTo>
                <a:cubicBezTo>
                  <a:pt x="3904" y="54982"/>
                  <a:pt x="3904" y="54782"/>
                  <a:pt x="3904" y="54548"/>
                </a:cubicBezTo>
                <a:cubicBezTo>
                  <a:pt x="3870" y="40472"/>
                  <a:pt x="4004" y="26328"/>
                  <a:pt x="3837" y="12251"/>
                </a:cubicBezTo>
                <a:cubicBezTo>
                  <a:pt x="3804" y="8849"/>
                  <a:pt x="3737" y="5480"/>
                  <a:pt x="3537" y="2111"/>
                </a:cubicBezTo>
                <a:cubicBezTo>
                  <a:pt x="3503" y="1477"/>
                  <a:pt x="3337" y="1077"/>
                  <a:pt x="2703" y="843"/>
                </a:cubicBezTo>
                <a:cubicBezTo>
                  <a:pt x="2203" y="643"/>
                  <a:pt x="1702" y="343"/>
                  <a:pt x="1202" y="143"/>
                </a:cubicBezTo>
                <a:cubicBezTo>
                  <a:pt x="1014" y="49"/>
                  <a:pt x="880" y="0"/>
                  <a:pt x="7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39"/>
          <p:cNvSpPr txBox="1">
            <a:spLocks noGrp="1"/>
          </p:cNvSpPr>
          <p:nvPr>
            <p:ph type="title"/>
          </p:nvPr>
        </p:nvSpPr>
        <p:spPr>
          <a:xfrm>
            <a:off x="465145" y="23130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Letter Practice</a:t>
            </a:r>
            <a:endParaRPr dirty="0"/>
          </a:p>
        </p:txBody>
      </p:sp>
      <p:sp>
        <p:nvSpPr>
          <p:cNvPr id="16" name="Rectangle 20">
            <a:extLst>
              <a:ext uri="{FF2B5EF4-FFF2-40B4-BE49-F238E27FC236}">
                <a16:creationId xmlns:a16="http://schemas.microsoft.com/office/drawing/2014/main" id="{D437BD95-22DA-7E34-4241-4DCB3563BC9C}"/>
              </a:ext>
            </a:extLst>
          </p:cNvPr>
          <p:cNvSpPr>
            <a:spLocks noChangeArrowheads="1"/>
          </p:cNvSpPr>
          <p:nvPr/>
        </p:nvSpPr>
        <p:spPr bwMode="auto">
          <a:xfrm>
            <a:off x="465145" y="1058605"/>
            <a:ext cx="7967108" cy="3477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457200" indent="-304800">
              <a:buClr>
                <a:schemeClr val="accent5"/>
              </a:buClr>
              <a:buSzPts val="1200"/>
              <a:buFont typeface="Didact Gothic"/>
              <a:buChar char="●"/>
            </a:pPr>
            <a:r>
              <a:rPr lang="en-US" sz="2000" dirty="0">
                <a:solidFill>
                  <a:schemeClr val="dk1"/>
                </a:solidFill>
                <a:uFill>
                  <a:noFill/>
                </a:uFill>
                <a:latin typeface="Didact Gothic"/>
                <a:sym typeface="Didact Gothic"/>
              </a:rPr>
              <a:t>The user can replace the manual method of tracking pages this option, the user will be able to select a specific letter from the Hebrew alphabet (“print” letters, endings included). </a:t>
            </a:r>
          </a:p>
          <a:p>
            <a:pPr marL="457200" indent="-304800">
              <a:buClr>
                <a:schemeClr val="accent5"/>
              </a:buClr>
              <a:buSzPts val="1200"/>
              <a:buFont typeface="Didact Gothic"/>
              <a:buChar char="●"/>
            </a:pPr>
            <a:endParaRPr lang="en-US" sz="2000" dirty="0">
              <a:solidFill>
                <a:schemeClr val="dk1"/>
              </a:solidFill>
              <a:uFill>
                <a:noFill/>
              </a:uFill>
              <a:latin typeface="Didact Gothic"/>
              <a:sym typeface="Didact Gothic"/>
            </a:endParaRPr>
          </a:p>
          <a:p>
            <a:pPr marL="457200" indent="-304800">
              <a:buClr>
                <a:schemeClr val="accent5"/>
              </a:buClr>
              <a:buSzPts val="1200"/>
              <a:buFont typeface="Didact Gothic"/>
              <a:buChar char="●"/>
            </a:pPr>
            <a:r>
              <a:rPr lang="en-US" sz="2000" dirty="0">
                <a:solidFill>
                  <a:schemeClr val="dk1"/>
                </a:solidFill>
                <a:uFill>
                  <a:noFill/>
                </a:uFill>
                <a:latin typeface="Didact Gothic"/>
                <a:sym typeface="Didact Gothic"/>
              </a:rPr>
              <a:t>Following the selection, of one of the letters, the user will see a page with lines including that letter on it.</a:t>
            </a:r>
          </a:p>
          <a:p>
            <a:pPr marL="457200" indent="-304800">
              <a:buClr>
                <a:schemeClr val="accent5"/>
              </a:buClr>
              <a:buSzPts val="1200"/>
              <a:buFont typeface="Didact Gothic"/>
              <a:buChar char="●"/>
            </a:pPr>
            <a:endParaRPr lang="en-US" sz="2000" dirty="0">
              <a:solidFill>
                <a:schemeClr val="dk1"/>
              </a:solidFill>
              <a:uFill>
                <a:noFill/>
              </a:uFill>
              <a:latin typeface="Didact Gothic"/>
              <a:sym typeface="Didact Gothic"/>
            </a:endParaRPr>
          </a:p>
          <a:p>
            <a:pPr marL="457200" indent="-304800">
              <a:buClr>
                <a:schemeClr val="accent5"/>
              </a:buClr>
              <a:buSzPts val="1200"/>
              <a:buFont typeface="Didact Gothic"/>
              <a:buChar char="●"/>
            </a:pPr>
            <a:r>
              <a:rPr lang="en-US" sz="2000" dirty="0">
                <a:solidFill>
                  <a:schemeClr val="dk1"/>
                </a:solidFill>
                <a:uFill>
                  <a:noFill/>
                </a:uFill>
                <a:latin typeface="Didact Gothic"/>
                <a:sym typeface="Didact Gothic"/>
              </a:rPr>
              <a:t>As part of the practice - the user must complete the letter in its identical form and order, which can be done by rewriting according to its size and orientation. </a:t>
            </a:r>
          </a:p>
          <a:p>
            <a:pPr marL="152400">
              <a:buClr>
                <a:schemeClr val="accent5"/>
              </a:buClr>
              <a:buSzPts val="1200"/>
            </a:pPr>
            <a:r>
              <a:rPr lang="en-US" sz="2000" dirty="0">
                <a:solidFill>
                  <a:schemeClr val="dk1"/>
                </a:solidFill>
                <a:uFill>
                  <a:noFill/>
                </a:uFill>
                <a:latin typeface="Didact Gothic"/>
                <a:sym typeface="Didact Gothic"/>
              </a:rPr>
              <a:t> </a:t>
            </a:r>
          </a:p>
        </p:txBody>
      </p:sp>
      <p:sp>
        <p:nvSpPr>
          <p:cNvPr id="18" name="Google Shape;211;p28">
            <a:extLst>
              <a:ext uri="{FF2B5EF4-FFF2-40B4-BE49-F238E27FC236}">
                <a16:creationId xmlns:a16="http://schemas.microsoft.com/office/drawing/2014/main" id="{D3F2DD4B-6B40-C646-D629-D57E6888BE1A}"/>
              </a:ext>
            </a:extLst>
          </p:cNvPr>
          <p:cNvSpPr txBox="1">
            <a:spLocks/>
          </p:cNvSpPr>
          <p:nvPr/>
        </p:nvSpPr>
        <p:spPr>
          <a:xfrm>
            <a:off x="8490338" y="4806896"/>
            <a:ext cx="548700" cy="393600"/>
          </a:xfrm>
          <a:prstGeom prst="rect">
            <a:avLst/>
          </a:prstGeom>
        </p:spPr>
        <p:txBody>
          <a:bodyPr spcFirstLastPara="1" wrap="square" lIns="91425" tIns="91425" rIns="91425" bIns="91425" anchor="ctr" anchorCtr="0">
            <a:normAutofit lnSpcReduction="1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fld id="{00000000-1234-1234-1234-123412341234}" type="slidenum">
              <a:rPr lang="en" smtClean="0"/>
              <a:pPr algn="r"/>
              <a:t>19</a:t>
            </a:fld>
            <a:endParaRPr lang="en" dirty="0"/>
          </a:p>
        </p:txBody>
      </p:sp>
    </p:spTree>
    <p:extLst>
      <p:ext uri="{BB962C8B-B14F-4D97-AF65-F5344CB8AC3E}">
        <p14:creationId xmlns:p14="http://schemas.microsoft.com/office/powerpoint/2010/main" val="19887265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60"/>
        <p:cNvGrpSpPr/>
        <p:nvPr/>
      </p:nvGrpSpPr>
      <p:grpSpPr>
        <a:xfrm>
          <a:off x="0" y="0"/>
          <a:ext cx="0" cy="0"/>
          <a:chOff x="0" y="0"/>
          <a:chExt cx="0" cy="0"/>
        </a:xfrm>
      </p:grpSpPr>
      <p:pic>
        <p:nvPicPr>
          <p:cNvPr id="7" name="Picture 6">
            <a:extLst>
              <a:ext uri="{FF2B5EF4-FFF2-40B4-BE49-F238E27FC236}">
                <a16:creationId xmlns:a16="http://schemas.microsoft.com/office/drawing/2014/main" id="{1D8DAC12-246D-779F-BD9B-5CAEDBB49D57}"/>
              </a:ext>
            </a:extLst>
          </p:cNvPr>
          <p:cNvPicPr>
            <a:picLocks noChangeAspect="1"/>
          </p:cNvPicPr>
          <p:nvPr/>
        </p:nvPicPr>
        <p:blipFill>
          <a:blip r:embed="rId3"/>
          <a:stretch>
            <a:fillRect/>
          </a:stretch>
        </p:blipFill>
        <p:spPr>
          <a:xfrm rot="20987659">
            <a:off x="5249456" y="1427125"/>
            <a:ext cx="3015784" cy="2090588"/>
          </a:xfrm>
          <a:prstGeom prst="rect">
            <a:avLst/>
          </a:prstGeom>
        </p:spPr>
      </p:pic>
      <p:sp>
        <p:nvSpPr>
          <p:cNvPr id="1961" name="Google Shape;1961;p40"/>
          <p:cNvSpPr/>
          <p:nvPr/>
        </p:nvSpPr>
        <p:spPr>
          <a:xfrm rot="5400000">
            <a:off x="2818245" y="2257295"/>
            <a:ext cx="234975" cy="2339035"/>
          </a:xfrm>
          <a:custGeom>
            <a:avLst/>
            <a:gdLst/>
            <a:ahLst/>
            <a:cxnLst/>
            <a:rect l="l" t="t" r="r" b="b"/>
            <a:pathLst>
              <a:path w="4004" h="55503" extrusionOk="0">
                <a:moveTo>
                  <a:pt x="782" y="0"/>
                </a:moveTo>
                <a:cubicBezTo>
                  <a:pt x="602" y="0"/>
                  <a:pt x="544" y="164"/>
                  <a:pt x="501" y="510"/>
                </a:cubicBezTo>
                <a:cubicBezTo>
                  <a:pt x="168" y="2778"/>
                  <a:pt x="134" y="5080"/>
                  <a:pt x="68" y="7348"/>
                </a:cubicBezTo>
                <a:cubicBezTo>
                  <a:pt x="1" y="14920"/>
                  <a:pt x="34" y="22492"/>
                  <a:pt x="34" y="30031"/>
                </a:cubicBezTo>
                <a:cubicBezTo>
                  <a:pt x="1" y="34467"/>
                  <a:pt x="1" y="38870"/>
                  <a:pt x="34" y="43407"/>
                </a:cubicBezTo>
                <a:lnTo>
                  <a:pt x="34" y="53881"/>
                </a:lnTo>
                <a:cubicBezTo>
                  <a:pt x="34" y="54181"/>
                  <a:pt x="34" y="54515"/>
                  <a:pt x="401" y="54648"/>
                </a:cubicBezTo>
                <a:cubicBezTo>
                  <a:pt x="1402" y="54915"/>
                  <a:pt x="2403" y="55182"/>
                  <a:pt x="3403" y="55482"/>
                </a:cubicBezTo>
                <a:cubicBezTo>
                  <a:pt x="3457" y="55496"/>
                  <a:pt x="3506" y="55502"/>
                  <a:pt x="3551" y="55502"/>
                </a:cubicBezTo>
                <a:cubicBezTo>
                  <a:pt x="3732" y="55502"/>
                  <a:pt x="3844" y="55396"/>
                  <a:pt x="3870" y="55182"/>
                </a:cubicBezTo>
                <a:cubicBezTo>
                  <a:pt x="3904" y="54982"/>
                  <a:pt x="3904" y="54782"/>
                  <a:pt x="3904" y="54548"/>
                </a:cubicBezTo>
                <a:cubicBezTo>
                  <a:pt x="3870" y="40472"/>
                  <a:pt x="4004" y="26328"/>
                  <a:pt x="3837" y="12251"/>
                </a:cubicBezTo>
                <a:cubicBezTo>
                  <a:pt x="3804" y="8849"/>
                  <a:pt x="3737" y="5480"/>
                  <a:pt x="3537" y="2111"/>
                </a:cubicBezTo>
                <a:cubicBezTo>
                  <a:pt x="3503" y="1477"/>
                  <a:pt x="3337" y="1077"/>
                  <a:pt x="2703" y="843"/>
                </a:cubicBezTo>
                <a:cubicBezTo>
                  <a:pt x="2203" y="643"/>
                  <a:pt x="1702" y="343"/>
                  <a:pt x="1202" y="143"/>
                </a:cubicBezTo>
                <a:cubicBezTo>
                  <a:pt x="1014" y="49"/>
                  <a:pt x="880" y="0"/>
                  <a:pt x="7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40"/>
          <p:cNvSpPr txBox="1">
            <a:spLocks noGrp="1"/>
          </p:cNvSpPr>
          <p:nvPr>
            <p:ph type="subTitle" idx="1"/>
          </p:nvPr>
        </p:nvSpPr>
        <p:spPr>
          <a:xfrm>
            <a:off x="1040735" y="2762500"/>
            <a:ext cx="3756734" cy="781801"/>
          </a:xfrm>
          <a:prstGeom prst="rect">
            <a:avLst/>
          </a:prstGeom>
        </p:spPr>
        <p:txBody>
          <a:bodyPr spcFirstLastPara="1" wrap="square" lIns="91425" tIns="91425" rIns="91425" bIns="91425" anchor="t" anchorCtr="0">
            <a:noAutofit/>
          </a:bodyPr>
          <a:lstStyle/>
          <a:p>
            <a:pPr marL="0" indent="0"/>
            <a:r>
              <a:rPr lang="en-US" dirty="0"/>
              <a:t>We designed a system to provide a convenient and engaging handwriting practice platform with real-time feedback. </a:t>
            </a:r>
          </a:p>
          <a:p>
            <a:pPr marL="0" lvl="0" indent="0" algn="ctr" rtl="0">
              <a:spcBef>
                <a:spcPts val="0"/>
              </a:spcBef>
              <a:spcAft>
                <a:spcPts val="0"/>
              </a:spcAft>
              <a:buNone/>
            </a:pPr>
            <a:endParaRPr lang="es-ES" dirty="0"/>
          </a:p>
        </p:txBody>
      </p:sp>
      <p:sp>
        <p:nvSpPr>
          <p:cNvPr id="1964" name="Google Shape;1964;p40"/>
          <p:cNvSpPr txBox="1">
            <a:spLocks noGrp="1"/>
          </p:cNvSpPr>
          <p:nvPr>
            <p:ph type="title"/>
          </p:nvPr>
        </p:nvSpPr>
        <p:spPr>
          <a:xfrm>
            <a:off x="913132" y="1504132"/>
            <a:ext cx="4045200" cy="1439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sz="4000" dirty="0"/>
              <a:t>For better handwriting!</a:t>
            </a:r>
          </a:p>
        </p:txBody>
      </p:sp>
      <p:grpSp>
        <p:nvGrpSpPr>
          <p:cNvPr id="1965" name="Google Shape;1965;p40"/>
          <p:cNvGrpSpPr/>
          <p:nvPr/>
        </p:nvGrpSpPr>
        <p:grpSpPr>
          <a:xfrm rot="8712722">
            <a:off x="6402403" y="1838594"/>
            <a:ext cx="1666517" cy="283042"/>
            <a:chOff x="6165275" y="5900075"/>
            <a:chExt cx="1304000" cy="148950"/>
          </a:xfrm>
        </p:grpSpPr>
        <p:sp>
          <p:nvSpPr>
            <p:cNvPr id="1966" name="Google Shape;1966;p40"/>
            <p:cNvSpPr/>
            <p:nvPr/>
          </p:nvSpPr>
          <p:spPr>
            <a:xfrm>
              <a:off x="6185025" y="5944900"/>
              <a:ext cx="1284250" cy="104125"/>
            </a:xfrm>
            <a:custGeom>
              <a:avLst/>
              <a:gdLst/>
              <a:ahLst/>
              <a:cxnLst/>
              <a:rect l="l" t="t" r="r" b="b"/>
              <a:pathLst>
                <a:path w="51370" h="4165" extrusionOk="0">
                  <a:moveTo>
                    <a:pt x="2098" y="1"/>
                  </a:moveTo>
                  <a:cubicBezTo>
                    <a:pt x="973" y="1"/>
                    <a:pt x="1" y="913"/>
                    <a:pt x="1" y="2068"/>
                  </a:cubicBezTo>
                  <a:cubicBezTo>
                    <a:pt x="1" y="3253"/>
                    <a:pt x="973" y="4165"/>
                    <a:pt x="2098" y="4165"/>
                  </a:cubicBezTo>
                  <a:lnTo>
                    <a:pt x="48026" y="4165"/>
                  </a:lnTo>
                  <a:lnTo>
                    <a:pt x="51218" y="2311"/>
                  </a:lnTo>
                  <a:cubicBezTo>
                    <a:pt x="51370" y="2189"/>
                    <a:pt x="51370" y="1976"/>
                    <a:pt x="51218" y="1855"/>
                  </a:cubicBezTo>
                  <a:lnTo>
                    <a:pt x="48026" y="1"/>
                  </a:lnTo>
                  <a:close/>
                </a:path>
              </a:pathLst>
            </a:custGeom>
            <a:solidFill>
              <a:srgbClr val="212121">
                <a:alpha val="4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40"/>
            <p:cNvSpPr/>
            <p:nvPr/>
          </p:nvSpPr>
          <p:spPr>
            <a:xfrm>
              <a:off x="6165275" y="5900075"/>
              <a:ext cx="1200650" cy="104875"/>
            </a:xfrm>
            <a:custGeom>
              <a:avLst/>
              <a:gdLst/>
              <a:ahLst/>
              <a:cxnLst/>
              <a:rect l="l" t="t" r="r" b="b"/>
              <a:pathLst>
                <a:path w="48026" h="4195" extrusionOk="0">
                  <a:moveTo>
                    <a:pt x="2098" y="0"/>
                  </a:moveTo>
                  <a:cubicBezTo>
                    <a:pt x="912" y="0"/>
                    <a:pt x="0" y="943"/>
                    <a:pt x="0" y="2098"/>
                  </a:cubicBezTo>
                  <a:cubicBezTo>
                    <a:pt x="0" y="3283"/>
                    <a:pt x="943" y="4195"/>
                    <a:pt x="2098" y="4195"/>
                  </a:cubicBezTo>
                  <a:lnTo>
                    <a:pt x="48026" y="4195"/>
                  </a:lnTo>
                  <a:lnTo>
                    <a:pt x="480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40"/>
            <p:cNvSpPr/>
            <p:nvPr/>
          </p:nvSpPr>
          <p:spPr>
            <a:xfrm>
              <a:off x="7365150" y="5900825"/>
              <a:ext cx="83600" cy="104900"/>
            </a:xfrm>
            <a:custGeom>
              <a:avLst/>
              <a:gdLst/>
              <a:ahLst/>
              <a:cxnLst/>
              <a:rect l="l" t="t" r="r" b="b"/>
              <a:pathLst>
                <a:path w="3344" h="4196" extrusionOk="0">
                  <a:moveTo>
                    <a:pt x="0" y="1"/>
                  </a:moveTo>
                  <a:lnTo>
                    <a:pt x="0" y="4195"/>
                  </a:lnTo>
                  <a:lnTo>
                    <a:pt x="3192" y="2341"/>
                  </a:lnTo>
                  <a:cubicBezTo>
                    <a:pt x="3344" y="2220"/>
                    <a:pt x="3344" y="1976"/>
                    <a:pt x="3192" y="1885"/>
                  </a:cubicBezTo>
                  <a:lnTo>
                    <a:pt x="0" y="1"/>
                  </a:lnTo>
                  <a:close/>
                </a:path>
              </a:pathLst>
            </a:custGeom>
            <a:solidFill>
              <a:srgbClr val="FCFE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40"/>
            <p:cNvSpPr/>
            <p:nvPr/>
          </p:nvSpPr>
          <p:spPr>
            <a:xfrm>
              <a:off x="7008750" y="5927425"/>
              <a:ext cx="292600" cy="49425"/>
            </a:xfrm>
            <a:custGeom>
              <a:avLst/>
              <a:gdLst/>
              <a:ahLst/>
              <a:cxnLst/>
              <a:rect l="l" t="t" r="r" b="b"/>
              <a:pathLst>
                <a:path w="11704" h="1977" extrusionOk="0">
                  <a:moveTo>
                    <a:pt x="1004" y="1"/>
                  </a:moveTo>
                  <a:cubicBezTo>
                    <a:pt x="457" y="1"/>
                    <a:pt x="1" y="457"/>
                    <a:pt x="1" y="1004"/>
                  </a:cubicBezTo>
                  <a:cubicBezTo>
                    <a:pt x="1" y="1520"/>
                    <a:pt x="457" y="1976"/>
                    <a:pt x="1004" y="1976"/>
                  </a:cubicBezTo>
                  <a:lnTo>
                    <a:pt x="10730" y="1976"/>
                  </a:lnTo>
                  <a:cubicBezTo>
                    <a:pt x="11247" y="1976"/>
                    <a:pt x="11703" y="1581"/>
                    <a:pt x="11703" y="1004"/>
                  </a:cubicBezTo>
                  <a:cubicBezTo>
                    <a:pt x="11703" y="457"/>
                    <a:pt x="11247" y="1"/>
                    <a:pt x="10730" y="1"/>
                  </a:cubicBezTo>
                  <a:close/>
                </a:path>
              </a:pathLst>
            </a:custGeom>
            <a:solidFill>
              <a:srgbClr val="FCFE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0" name="Google Shape;1970;p40"/>
          <p:cNvGrpSpPr/>
          <p:nvPr/>
        </p:nvGrpSpPr>
        <p:grpSpPr>
          <a:xfrm rot="7202920" flipH="1">
            <a:off x="5357947" y="756366"/>
            <a:ext cx="375827" cy="840248"/>
            <a:chOff x="5664225" y="1021425"/>
            <a:chExt cx="286875" cy="641375"/>
          </a:xfrm>
        </p:grpSpPr>
        <p:sp>
          <p:nvSpPr>
            <p:cNvPr id="1971" name="Google Shape;1971;p40"/>
            <p:cNvSpPr/>
            <p:nvPr/>
          </p:nvSpPr>
          <p:spPr>
            <a:xfrm>
              <a:off x="5664225" y="1090400"/>
              <a:ext cx="286875" cy="572400"/>
            </a:xfrm>
            <a:custGeom>
              <a:avLst/>
              <a:gdLst/>
              <a:ahLst/>
              <a:cxnLst/>
              <a:rect l="l" t="t" r="r" b="b"/>
              <a:pathLst>
                <a:path w="11475" h="22896" extrusionOk="0">
                  <a:moveTo>
                    <a:pt x="5010" y="8754"/>
                  </a:moveTo>
                  <a:cubicBezTo>
                    <a:pt x="5393" y="8754"/>
                    <a:pt x="5771" y="8873"/>
                    <a:pt x="6104" y="9140"/>
                  </a:cubicBezTo>
                  <a:cubicBezTo>
                    <a:pt x="6672" y="9640"/>
                    <a:pt x="7005" y="10341"/>
                    <a:pt x="7272" y="11075"/>
                  </a:cubicBezTo>
                  <a:cubicBezTo>
                    <a:pt x="7489" y="11727"/>
                    <a:pt x="7619" y="12398"/>
                    <a:pt x="7665" y="13072"/>
                  </a:cubicBezTo>
                  <a:lnTo>
                    <a:pt x="7665" y="13072"/>
                  </a:lnTo>
                  <a:cubicBezTo>
                    <a:pt x="7040" y="13567"/>
                    <a:pt x="6295" y="13905"/>
                    <a:pt x="5504" y="14010"/>
                  </a:cubicBezTo>
                  <a:cubicBezTo>
                    <a:pt x="5307" y="14044"/>
                    <a:pt x="5106" y="14061"/>
                    <a:pt x="4907" y="14061"/>
                  </a:cubicBezTo>
                  <a:cubicBezTo>
                    <a:pt x="3720" y="14061"/>
                    <a:pt x="2559" y="13460"/>
                    <a:pt x="2302" y="12175"/>
                  </a:cubicBezTo>
                  <a:cubicBezTo>
                    <a:pt x="2002" y="10774"/>
                    <a:pt x="3036" y="9240"/>
                    <a:pt x="4437" y="8840"/>
                  </a:cubicBezTo>
                  <a:cubicBezTo>
                    <a:pt x="4626" y="8784"/>
                    <a:pt x="4818" y="8754"/>
                    <a:pt x="5010" y="8754"/>
                  </a:cubicBezTo>
                  <a:close/>
                  <a:moveTo>
                    <a:pt x="2469" y="0"/>
                  </a:moveTo>
                  <a:cubicBezTo>
                    <a:pt x="2102" y="0"/>
                    <a:pt x="2102" y="267"/>
                    <a:pt x="2302" y="467"/>
                  </a:cubicBezTo>
                  <a:cubicBezTo>
                    <a:pt x="2602" y="767"/>
                    <a:pt x="3036" y="834"/>
                    <a:pt x="3469" y="901"/>
                  </a:cubicBezTo>
                  <a:cubicBezTo>
                    <a:pt x="6538" y="967"/>
                    <a:pt x="8640" y="3936"/>
                    <a:pt x="9307" y="6638"/>
                  </a:cubicBezTo>
                  <a:cubicBezTo>
                    <a:pt x="9707" y="8239"/>
                    <a:pt x="9707" y="9941"/>
                    <a:pt x="9007" y="11408"/>
                  </a:cubicBezTo>
                  <a:cubicBezTo>
                    <a:pt x="8992" y="11438"/>
                    <a:pt x="8978" y="11467"/>
                    <a:pt x="8963" y="11496"/>
                  </a:cubicBezTo>
                  <a:lnTo>
                    <a:pt x="8963" y="11496"/>
                  </a:lnTo>
                  <a:cubicBezTo>
                    <a:pt x="8880" y="11239"/>
                    <a:pt x="8784" y="10987"/>
                    <a:pt x="8673" y="10741"/>
                  </a:cubicBezTo>
                  <a:cubicBezTo>
                    <a:pt x="7872" y="8980"/>
                    <a:pt x="6149" y="7833"/>
                    <a:pt x="4212" y="7833"/>
                  </a:cubicBezTo>
                  <a:cubicBezTo>
                    <a:pt x="4131" y="7833"/>
                    <a:pt x="4051" y="7835"/>
                    <a:pt x="3970" y="7839"/>
                  </a:cubicBezTo>
                  <a:cubicBezTo>
                    <a:pt x="2268" y="7939"/>
                    <a:pt x="667" y="9307"/>
                    <a:pt x="634" y="11108"/>
                  </a:cubicBezTo>
                  <a:cubicBezTo>
                    <a:pt x="534" y="13143"/>
                    <a:pt x="2635" y="14344"/>
                    <a:pt x="4437" y="14777"/>
                  </a:cubicBezTo>
                  <a:cubicBezTo>
                    <a:pt x="4877" y="14872"/>
                    <a:pt x="5326" y="14920"/>
                    <a:pt x="5774" y="14920"/>
                  </a:cubicBezTo>
                  <a:cubicBezTo>
                    <a:pt x="6405" y="14920"/>
                    <a:pt x="7033" y="14824"/>
                    <a:pt x="7628" y="14628"/>
                  </a:cubicBezTo>
                  <a:lnTo>
                    <a:pt x="7628" y="14628"/>
                  </a:lnTo>
                  <a:cubicBezTo>
                    <a:pt x="7586" y="14982"/>
                    <a:pt x="7523" y="15332"/>
                    <a:pt x="7439" y="15678"/>
                  </a:cubicBezTo>
                  <a:cubicBezTo>
                    <a:pt x="6638" y="18980"/>
                    <a:pt x="3803" y="21582"/>
                    <a:pt x="434" y="21982"/>
                  </a:cubicBezTo>
                  <a:cubicBezTo>
                    <a:pt x="100" y="22016"/>
                    <a:pt x="0" y="22249"/>
                    <a:pt x="267" y="22449"/>
                  </a:cubicBezTo>
                  <a:cubicBezTo>
                    <a:pt x="470" y="22711"/>
                    <a:pt x="900" y="22896"/>
                    <a:pt x="1272" y="22896"/>
                  </a:cubicBezTo>
                  <a:cubicBezTo>
                    <a:pt x="1328" y="22896"/>
                    <a:pt x="1382" y="22892"/>
                    <a:pt x="1434" y="22883"/>
                  </a:cubicBezTo>
                  <a:cubicBezTo>
                    <a:pt x="5037" y="22416"/>
                    <a:pt x="8206" y="19881"/>
                    <a:pt x="9107" y="16245"/>
                  </a:cubicBezTo>
                  <a:cubicBezTo>
                    <a:pt x="9291" y="15417"/>
                    <a:pt x="9376" y="14547"/>
                    <a:pt x="9340" y="13683"/>
                  </a:cubicBezTo>
                  <a:lnTo>
                    <a:pt x="9340" y="13683"/>
                  </a:lnTo>
                  <a:cubicBezTo>
                    <a:pt x="9467" y="13577"/>
                    <a:pt x="9589" y="13463"/>
                    <a:pt x="9707" y="13343"/>
                  </a:cubicBezTo>
                  <a:cubicBezTo>
                    <a:pt x="11108" y="11975"/>
                    <a:pt x="11475" y="10007"/>
                    <a:pt x="11208" y="8139"/>
                  </a:cubicBezTo>
                  <a:cubicBezTo>
                    <a:pt x="10975" y="6071"/>
                    <a:pt x="10007" y="4103"/>
                    <a:pt x="8540" y="2602"/>
                  </a:cubicBezTo>
                  <a:cubicBezTo>
                    <a:pt x="6972" y="967"/>
                    <a:pt x="4703" y="67"/>
                    <a:pt x="24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40"/>
            <p:cNvSpPr/>
            <p:nvPr/>
          </p:nvSpPr>
          <p:spPr>
            <a:xfrm>
              <a:off x="5704250" y="1021425"/>
              <a:ext cx="151800" cy="197750"/>
            </a:xfrm>
            <a:custGeom>
              <a:avLst/>
              <a:gdLst/>
              <a:ahLst/>
              <a:cxnLst/>
              <a:rect l="l" t="t" r="r" b="b"/>
              <a:pathLst>
                <a:path w="6072" h="7910" extrusionOk="0">
                  <a:moveTo>
                    <a:pt x="5017" y="1"/>
                  </a:moveTo>
                  <a:cubicBezTo>
                    <a:pt x="4932" y="1"/>
                    <a:pt x="4849" y="18"/>
                    <a:pt x="4770" y="57"/>
                  </a:cubicBezTo>
                  <a:cubicBezTo>
                    <a:pt x="3236" y="924"/>
                    <a:pt x="1735" y="1858"/>
                    <a:pt x="267" y="2893"/>
                  </a:cubicBezTo>
                  <a:cubicBezTo>
                    <a:pt x="0" y="3126"/>
                    <a:pt x="0" y="3560"/>
                    <a:pt x="167" y="3860"/>
                  </a:cubicBezTo>
                  <a:lnTo>
                    <a:pt x="2269" y="7362"/>
                  </a:lnTo>
                  <a:cubicBezTo>
                    <a:pt x="2457" y="7658"/>
                    <a:pt x="2753" y="7910"/>
                    <a:pt x="3105" y="7910"/>
                  </a:cubicBezTo>
                  <a:cubicBezTo>
                    <a:pt x="3190" y="7910"/>
                    <a:pt x="3278" y="7895"/>
                    <a:pt x="3369" y="7863"/>
                  </a:cubicBezTo>
                  <a:cubicBezTo>
                    <a:pt x="3736" y="7696"/>
                    <a:pt x="3870" y="7162"/>
                    <a:pt x="3670" y="6829"/>
                  </a:cubicBezTo>
                  <a:lnTo>
                    <a:pt x="1905" y="3933"/>
                  </a:lnTo>
                  <a:lnTo>
                    <a:pt x="1905" y="3933"/>
                  </a:lnTo>
                  <a:cubicBezTo>
                    <a:pt x="3080" y="3102"/>
                    <a:pt x="4287" y="2329"/>
                    <a:pt x="5571" y="1658"/>
                  </a:cubicBezTo>
                  <a:cubicBezTo>
                    <a:pt x="5938" y="1425"/>
                    <a:pt x="6071" y="1024"/>
                    <a:pt x="5871" y="591"/>
                  </a:cubicBezTo>
                  <a:cubicBezTo>
                    <a:pt x="5737" y="296"/>
                    <a:pt x="5365" y="1"/>
                    <a:pt x="50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3" name="Google Shape;1973;p40"/>
          <p:cNvGrpSpPr/>
          <p:nvPr/>
        </p:nvGrpSpPr>
        <p:grpSpPr>
          <a:xfrm>
            <a:off x="4321133" y="3865431"/>
            <a:ext cx="939336" cy="519187"/>
            <a:chOff x="7786125" y="1421100"/>
            <a:chExt cx="693800" cy="383475"/>
          </a:xfrm>
        </p:grpSpPr>
        <p:sp>
          <p:nvSpPr>
            <p:cNvPr id="1974" name="Google Shape;1974;p40"/>
            <p:cNvSpPr/>
            <p:nvPr/>
          </p:nvSpPr>
          <p:spPr>
            <a:xfrm>
              <a:off x="8137950" y="1421100"/>
              <a:ext cx="341975" cy="166175"/>
            </a:xfrm>
            <a:custGeom>
              <a:avLst/>
              <a:gdLst/>
              <a:ahLst/>
              <a:cxnLst/>
              <a:rect l="l" t="t" r="r" b="b"/>
              <a:pathLst>
                <a:path w="13679" h="6647" extrusionOk="0">
                  <a:moveTo>
                    <a:pt x="6402" y="0"/>
                  </a:moveTo>
                  <a:cubicBezTo>
                    <a:pt x="6277" y="0"/>
                    <a:pt x="6166" y="68"/>
                    <a:pt x="6141" y="221"/>
                  </a:cubicBezTo>
                  <a:cubicBezTo>
                    <a:pt x="6080" y="373"/>
                    <a:pt x="6201" y="525"/>
                    <a:pt x="6353" y="555"/>
                  </a:cubicBezTo>
                  <a:lnTo>
                    <a:pt x="11186" y="1740"/>
                  </a:lnTo>
                  <a:cubicBezTo>
                    <a:pt x="11794" y="1892"/>
                    <a:pt x="12281" y="2227"/>
                    <a:pt x="12615" y="2743"/>
                  </a:cubicBezTo>
                  <a:cubicBezTo>
                    <a:pt x="12980" y="3260"/>
                    <a:pt x="13071" y="3868"/>
                    <a:pt x="12980" y="4415"/>
                  </a:cubicBezTo>
                  <a:cubicBezTo>
                    <a:pt x="12858" y="4993"/>
                    <a:pt x="12463" y="5479"/>
                    <a:pt x="11977" y="5783"/>
                  </a:cubicBezTo>
                  <a:cubicBezTo>
                    <a:pt x="11608" y="6000"/>
                    <a:pt x="11192" y="6109"/>
                    <a:pt x="10763" y="6109"/>
                  </a:cubicBezTo>
                  <a:cubicBezTo>
                    <a:pt x="10591" y="6109"/>
                    <a:pt x="10418" y="6091"/>
                    <a:pt x="10244" y="6057"/>
                  </a:cubicBezTo>
                  <a:lnTo>
                    <a:pt x="2128" y="4081"/>
                  </a:lnTo>
                  <a:cubicBezTo>
                    <a:pt x="1186" y="3868"/>
                    <a:pt x="609" y="2956"/>
                    <a:pt x="821" y="2044"/>
                  </a:cubicBezTo>
                  <a:cubicBezTo>
                    <a:pt x="976" y="1244"/>
                    <a:pt x="1658" y="751"/>
                    <a:pt x="2437" y="751"/>
                  </a:cubicBezTo>
                  <a:cubicBezTo>
                    <a:pt x="2575" y="751"/>
                    <a:pt x="2716" y="766"/>
                    <a:pt x="2858" y="798"/>
                  </a:cubicBezTo>
                  <a:lnTo>
                    <a:pt x="10001" y="2531"/>
                  </a:lnTo>
                  <a:cubicBezTo>
                    <a:pt x="10305" y="2591"/>
                    <a:pt x="10578" y="2804"/>
                    <a:pt x="10730" y="3017"/>
                  </a:cubicBezTo>
                  <a:cubicBezTo>
                    <a:pt x="10882" y="3291"/>
                    <a:pt x="10943" y="3595"/>
                    <a:pt x="10882" y="3838"/>
                  </a:cubicBezTo>
                  <a:cubicBezTo>
                    <a:pt x="10791" y="4142"/>
                    <a:pt x="10639" y="4385"/>
                    <a:pt x="10396" y="4537"/>
                  </a:cubicBezTo>
                  <a:cubicBezTo>
                    <a:pt x="10209" y="4641"/>
                    <a:pt x="10008" y="4688"/>
                    <a:pt x="9802" y="4688"/>
                  </a:cubicBezTo>
                  <a:cubicBezTo>
                    <a:pt x="9707" y="4688"/>
                    <a:pt x="9611" y="4678"/>
                    <a:pt x="9515" y="4658"/>
                  </a:cubicBezTo>
                  <a:lnTo>
                    <a:pt x="2797" y="3017"/>
                  </a:lnTo>
                  <a:cubicBezTo>
                    <a:pt x="2772" y="3012"/>
                    <a:pt x="2746" y="3009"/>
                    <a:pt x="2722" y="3009"/>
                  </a:cubicBezTo>
                  <a:cubicBezTo>
                    <a:pt x="2597" y="3009"/>
                    <a:pt x="2483" y="3073"/>
                    <a:pt x="2432" y="3199"/>
                  </a:cubicBezTo>
                  <a:cubicBezTo>
                    <a:pt x="2402" y="3351"/>
                    <a:pt x="2524" y="3503"/>
                    <a:pt x="2676" y="3564"/>
                  </a:cubicBezTo>
                  <a:lnTo>
                    <a:pt x="9393" y="5175"/>
                  </a:lnTo>
                  <a:cubicBezTo>
                    <a:pt x="9532" y="5212"/>
                    <a:pt x="9672" y="5230"/>
                    <a:pt x="9809" y="5230"/>
                  </a:cubicBezTo>
                  <a:cubicBezTo>
                    <a:pt x="10122" y="5230"/>
                    <a:pt x="10426" y="5140"/>
                    <a:pt x="10700" y="4993"/>
                  </a:cubicBezTo>
                  <a:cubicBezTo>
                    <a:pt x="11065" y="4780"/>
                    <a:pt x="11338" y="4385"/>
                    <a:pt x="11460" y="3959"/>
                  </a:cubicBezTo>
                  <a:cubicBezTo>
                    <a:pt x="11521" y="3564"/>
                    <a:pt x="11460" y="3078"/>
                    <a:pt x="11217" y="2713"/>
                  </a:cubicBezTo>
                  <a:cubicBezTo>
                    <a:pt x="10943" y="2318"/>
                    <a:pt x="10578" y="2075"/>
                    <a:pt x="10123" y="1953"/>
                  </a:cubicBezTo>
                  <a:lnTo>
                    <a:pt x="2980" y="251"/>
                  </a:lnTo>
                  <a:cubicBezTo>
                    <a:pt x="2783" y="203"/>
                    <a:pt x="2588" y="180"/>
                    <a:pt x="2396" y="180"/>
                  </a:cubicBezTo>
                  <a:cubicBezTo>
                    <a:pt x="1374" y="180"/>
                    <a:pt x="474" y="838"/>
                    <a:pt x="244" y="1862"/>
                  </a:cubicBezTo>
                  <a:cubicBezTo>
                    <a:pt x="1" y="2895"/>
                    <a:pt x="578" y="3959"/>
                    <a:pt x="1521" y="4415"/>
                  </a:cubicBezTo>
                  <a:cubicBezTo>
                    <a:pt x="1673" y="4506"/>
                    <a:pt x="1824" y="4537"/>
                    <a:pt x="2037" y="4567"/>
                  </a:cubicBezTo>
                  <a:lnTo>
                    <a:pt x="10123" y="6543"/>
                  </a:lnTo>
                  <a:cubicBezTo>
                    <a:pt x="10372" y="6613"/>
                    <a:pt x="10621" y="6647"/>
                    <a:pt x="10866" y="6647"/>
                  </a:cubicBezTo>
                  <a:cubicBezTo>
                    <a:pt x="11368" y="6647"/>
                    <a:pt x="11852" y="6505"/>
                    <a:pt x="12281" y="6239"/>
                  </a:cubicBezTo>
                  <a:cubicBezTo>
                    <a:pt x="12919" y="5874"/>
                    <a:pt x="13375" y="5266"/>
                    <a:pt x="13527" y="4537"/>
                  </a:cubicBezTo>
                  <a:cubicBezTo>
                    <a:pt x="13679" y="3898"/>
                    <a:pt x="13527" y="3139"/>
                    <a:pt x="13132" y="2500"/>
                  </a:cubicBezTo>
                  <a:cubicBezTo>
                    <a:pt x="12706" y="1832"/>
                    <a:pt x="12068" y="1376"/>
                    <a:pt x="11308" y="1193"/>
                  </a:cubicBezTo>
                  <a:lnTo>
                    <a:pt x="6475" y="8"/>
                  </a:lnTo>
                  <a:cubicBezTo>
                    <a:pt x="6450" y="3"/>
                    <a:pt x="6426" y="0"/>
                    <a:pt x="6402" y="0"/>
                  </a:cubicBezTo>
                  <a:close/>
                </a:path>
              </a:pathLst>
            </a:custGeom>
            <a:solidFill>
              <a:schemeClr val="lt2"/>
            </a:solidFill>
            <a:ln>
              <a:noFill/>
            </a:ln>
            <a:effectLst>
              <a:outerShdw blurRad="57150" dist="19050" dir="5400000" algn="bl" rotWithShape="0">
                <a:srgbClr val="000000">
                  <a:alpha val="3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40"/>
            <p:cNvSpPr/>
            <p:nvPr/>
          </p:nvSpPr>
          <p:spPr>
            <a:xfrm>
              <a:off x="7786125" y="1578525"/>
              <a:ext cx="321450" cy="226050"/>
            </a:xfrm>
            <a:custGeom>
              <a:avLst/>
              <a:gdLst/>
              <a:ahLst/>
              <a:cxnLst/>
              <a:rect l="l" t="t" r="r" b="b"/>
              <a:pathLst>
                <a:path w="12858" h="9042" extrusionOk="0">
                  <a:moveTo>
                    <a:pt x="2797" y="1"/>
                  </a:moveTo>
                  <a:cubicBezTo>
                    <a:pt x="2593" y="1"/>
                    <a:pt x="2389" y="22"/>
                    <a:pt x="2189" y="64"/>
                  </a:cubicBezTo>
                  <a:cubicBezTo>
                    <a:pt x="1460" y="216"/>
                    <a:pt x="852" y="671"/>
                    <a:pt x="487" y="1310"/>
                  </a:cubicBezTo>
                  <a:cubicBezTo>
                    <a:pt x="92" y="1857"/>
                    <a:pt x="1" y="2617"/>
                    <a:pt x="213" y="3377"/>
                  </a:cubicBezTo>
                  <a:cubicBezTo>
                    <a:pt x="396" y="4106"/>
                    <a:pt x="912" y="4744"/>
                    <a:pt x="1551" y="5140"/>
                  </a:cubicBezTo>
                  <a:lnTo>
                    <a:pt x="5806" y="7754"/>
                  </a:lnTo>
                  <a:cubicBezTo>
                    <a:pt x="5857" y="7774"/>
                    <a:pt x="5907" y="7784"/>
                    <a:pt x="5955" y="7784"/>
                  </a:cubicBezTo>
                  <a:cubicBezTo>
                    <a:pt x="6049" y="7784"/>
                    <a:pt x="6130" y="7743"/>
                    <a:pt x="6171" y="7662"/>
                  </a:cubicBezTo>
                  <a:cubicBezTo>
                    <a:pt x="6262" y="7510"/>
                    <a:pt x="6232" y="7358"/>
                    <a:pt x="6080" y="7298"/>
                  </a:cubicBezTo>
                  <a:lnTo>
                    <a:pt x="1824" y="4714"/>
                  </a:lnTo>
                  <a:cubicBezTo>
                    <a:pt x="1277" y="4349"/>
                    <a:pt x="912" y="3863"/>
                    <a:pt x="760" y="3285"/>
                  </a:cubicBezTo>
                  <a:cubicBezTo>
                    <a:pt x="608" y="2678"/>
                    <a:pt x="669" y="2070"/>
                    <a:pt x="973" y="1583"/>
                  </a:cubicBezTo>
                  <a:cubicBezTo>
                    <a:pt x="1277" y="1097"/>
                    <a:pt x="1763" y="702"/>
                    <a:pt x="2341" y="611"/>
                  </a:cubicBezTo>
                  <a:cubicBezTo>
                    <a:pt x="2516" y="574"/>
                    <a:pt x="2696" y="554"/>
                    <a:pt x="2876" y="554"/>
                  </a:cubicBezTo>
                  <a:cubicBezTo>
                    <a:pt x="3291" y="554"/>
                    <a:pt x="3704" y="660"/>
                    <a:pt x="4043" y="915"/>
                  </a:cubicBezTo>
                  <a:lnTo>
                    <a:pt x="11156" y="5261"/>
                  </a:lnTo>
                  <a:cubicBezTo>
                    <a:pt x="12007" y="5778"/>
                    <a:pt x="12250" y="6842"/>
                    <a:pt x="11794" y="7632"/>
                  </a:cubicBezTo>
                  <a:cubicBezTo>
                    <a:pt x="11502" y="8139"/>
                    <a:pt x="10960" y="8408"/>
                    <a:pt x="10400" y="8408"/>
                  </a:cubicBezTo>
                  <a:cubicBezTo>
                    <a:pt x="10087" y="8408"/>
                    <a:pt x="9768" y="8323"/>
                    <a:pt x="9484" y="8149"/>
                  </a:cubicBezTo>
                  <a:lnTo>
                    <a:pt x="3222" y="4319"/>
                  </a:lnTo>
                  <a:cubicBezTo>
                    <a:pt x="2949" y="4167"/>
                    <a:pt x="2767" y="3893"/>
                    <a:pt x="2675" y="3589"/>
                  </a:cubicBezTo>
                  <a:cubicBezTo>
                    <a:pt x="2615" y="3285"/>
                    <a:pt x="2645" y="2982"/>
                    <a:pt x="2797" y="2769"/>
                  </a:cubicBezTo>
                  <a:cubicBezTo>
                    <a:pt x="2949" y="2495"/>
                    <a:pt x="3192" y="2343"/>
                    <a:pt x="3496" y="2282"/>
                  </a:cubicBezTo>
                  <a:cubicBezTo>
                    <a:pt x="3580" y="2257"/>
                    <a:pt x="3663" y="2246"/>
                    <a:pt x="3746" y="2246"/>
                  </a:cubicBezTo>
                  <a:cubicBezTo>
                    <a:pt x="3963" y="2246"/>
                    <a:pt x="4171" y="2324"/>
                    <a:pt x="4347" y="2434"/>
                  </a:cubicBezTo>
                  <a:lnTo>
                    <a:pt x="10244" y="6021"/>
                  </a:lnTo>
                  <a:cubicBezTo>
                    <a:pt x="10304" y="6057"/>
                    <a:pt x="10364" y="6074"/>
                    <a:pt x="10420" y="6074"/>
                  </a:cubicBezTo>
                  <a:cubicBezTo>
                    <a:pt x="10506" y="6074"/>
                    <a:pt x="10584" y="6034"/>
                    <a:pt x="10639" y="5960"/>
                  </a:cubicBezTo>
                  <a:cubicBezTo>
                    <a:pt x="10700" y="5808"/>
                    <a:pt x="10669" y="5656"/>
                    <a:pt x="10517" y="5565"/>
                  </a:cubicBezTo>
                  <a:lnTo>
                    <a:pt x="4621" y="1978"/>
                  </a:lnTo>
                  <a:cubicBezTo>
                    <a:pt x="4342" y="1793"/>
                    <a:pt x="3975" y="1713"/>
                    <a:pt x="3641" y="1713"/>
                  </a:cubicBezTo>
                  <a:cubicBezTo>
                    <a:pt x="3537" y="1713"/>
                    <a:pt x="3437" y="1721"/>
                    <a:pt x="3344" y="1735"/>
                  </a:cubicBezTo>
                  <a:cubicBezTo>
                    <a:pt x="2888" y="1857"/>
                    <a:pt x="2523" y="2130"/>
                    <a:pt x="2311" y="2495"/>
                  </a:cubicBezTo>
                  <a:cubicBezTo>
                    <a:pt x="2067" y="2890"/>
                    <a:pt x="2037" y="3346"/>
                    <a:pt x="2159" y="3802"/>
                  </a:cubicBezTo>
                  <a:cubicBezTo>
                    <a:pt x="2280" y="4258"/>
                    <a:pt x="2584" y="4623"/>
                    <a:pt x="2949" y="4866"/>
                  </a:cubicBezTo>
                  <a:lnTo>
                    <a:pt x="9210" y="8696"/>
                  </a:lnTo>
                  <a:cubicBezTo>
                    <a:pt x="9604" y="8930"/>
                    <a:pt x="10031" y="9041"/>
                    <a:pt x="10446" y="9041"/>
                  </a:cubicBezTo>
                  <a:cubicBezTo>
                    <a:pt x="11217" y="9041"/>
                    <a:pt x="11946" y="8658"/>
                    <a:pt x="12341" y="7966"/>
                  </a:cubicBezTo>
                  <a:cubicBezTo>
                    <a:pt x="12858" y="7055"/>
                    <a:pt x="12645" y="5869"/>
                    <a:pt x="11885" y="5109"/>
                  </a:cubicBezTo>
                  <a:cubicBezTo>
                    <a:pt x="11764" y="5018"/>
                    <a:pt x="11612" y="4896"/>
                    <a:pt x="11460" y="4805"/>
                  </a:cubicBezTo>
                  <a:lnTo>
                    <a:pt x="4347" y="459"/>
                  </a:lnTo>
                  <a:cubicBezTo>
                    <a:pt x="3883" y="150"/>
                    <a:pt x="3340" y="1"/>
                    <a:pt x="2797" y="1"/>
                  </a:cubicBezTo>
                  <a:close/>
                </a:path>
              </a:pathLst>
            </a:custGeom>
            <a:solidFill>
              <a:schemeClr val="dk2"/>
            </a:solidFill>
            <a:ln>
              <a:noFill/>
            </a:ln>
            <a:effectLst>
              <a:outerShdw blurRad="57150" dist="19050" dir="5400000" algn="bl" rotWithShape="0">
                <a:srgbClr val="000000">
                  <a:alpha val="3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 name="Google Shape;211;p28">
            <a:extLst>
              <a:ext uri="{FF2B5EF4-FFF2-40B4-BE49-F238E27FC236}">
                <a16:creationId xmlns:a16="http://schemas.microsoft.com/office/drawing/2014/main" id="{D595B99F-3AE9-1CA7-6165-27C227DBFBFE}"/>
              </a:ext>
            </a:extLst>
          </p:cNvPr>
          <p:cNvSpPr txBox="1">
            <a:spLocks/>
          </p:cNvSpPr>
          <p:nvPr/>
        </p:nvSpPr>
        <p:spPr>
          <a:xfrm>
            <a:off x="8490338" y="4806896"/>
            <a:ext cx="548700" cy="393600"/>
          </a:xfrm>
          <a:prstGeom prst="rect">
            <a:avLst/>
          </a:prstGeom>
        </p:spPr>
        <p:txBody>
          <a:bodyPr spcFirstLastPara="1" wrap="square" lIns="91425" tIns="91425" rIns="91425" bIns="91425" anchor="ctr" anchorCtr="0">
            <a:normAutofit lnSpcReduction="1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fld id="{00000000-1234-1234-1234-123412341234}" type="slidenum">
              <a:rPr lang="en" smtClean="0"/>
              <a:pPr algn="r"/>
              <a:t>2</a:t>
            </a:fld>
            <a:endParaRPr lang="en"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950"/>
        <p:cNvGrpSpPr/>
        <p:nvPr/>
      </p:nvGrpSpPr>
      <p:grpSpPr>
        <a:xfrm>
          <a:off x="0" y="0"/>
          <a:ext cx="0" cy="0"/>
          <a:chOff x="0" y="0"/>
          <a:chExt cx="0" cy="0"/>
        </a:xfrm>
      </p:grpSpPr>
      <p:sp>
        <p:nvSpPr>
          <p:cNvPr id="1951" name="Google Shape;1951;p39"/>
          <p:cNvSpPr/>
          <p:nvPr/>
        </p:nvSpPr>
        <p:spPr>
          <a:xfrm rot="5400000">
            <a:off x="4094426" y="-1925560"/>
            <a:ext cx="456381" cy="5002751"/>
          </a:xfrm>
          <a:custGeom>
            <a:avLst/>
            <a:gdLst/>
            <a:ahLst/>
            <a:cxnLst/>
            <a:rect l="l" t="t" r="r" b="b"/>
            <a:pathLst>
              <a:path w="4004" h="55503" extrusionOk="0">
                <a:moveTo>
                  <a:pt x="782" y="0"/>
                </a:moveTo>
                <a:cubicBezTo>
                  <a:pt x="602" y="0"/>
                  <a:pt x="544" y="164"/>
                  <a:pt x="501" y="510"/>
                </a:cubicBezTo>
                <a:cubicBezTo>
                  <a:pt x="168" y="2778"/>
                  <a:pt x="134" y="5080"/>
                  <a:pt x="68" y="7348"/>
                </a:cubicBezTo>
                <a:cubicBezTo>
                  <a:pt x="1" y="14920"/>
                  <a:pt x="34" y="22492"/>
                  <a:pt x="34" y="30031"/>
                </a:cubicBezTo>
                <a:cubicBezTo>
                  <a:pt x="1" y="34467"/>
                  <a:pt x="1" y="38870"/>
                  <a:pt x="34" y="43407"/>
                </a:cubicBezTo>
                <a:lnTo>
                  <a:pt x="34" y="53881"/>
                </a:lnTo>
                <a:cubicBezTo>
                  <a:pt x="34" y="54181"/>
                  <a:pt x="34" y="54515"/>
                  <a:pt x="401" y="54648"/>
                </a:cubicBezTo>
                <a:cubicBezTo>
                  <a:pt x="1402" y="54915"/>
                  <a:pt x="2403" y="55182"/>
                  <a:pt x="3403" y="55482"/>
                </a:cubicBezTo>
                <a:cubicBezTo>
                  <a:pt x="3457" y="55496"/>
                  <a:pt x="3506" y="55502"/>
                  <a:pt x="3551" y="55502"/>
                </a:cubicBezTo>
                <a:cubicBezTo>
                  <a:pt x="3732" y="55502"/>
                  <a:pt x="3844" y="55396"/>
                  <a:pt x="3870" y="55182"/>
                </a:cubicBezTo>
                <a:cubicBezTo>
                  <a:pt x="3904" y="54982"/>
                  <a:pt x="3904" y="54782"/>
                  <a:pt x="3904" y="54548"/>
                </a:cubicBezTo>
                <a:cubicBezTo>
                  <a:pt x="3870" y="40472"/>
                  <a:pt x="4004" y="26328"/>
                  <a:pt x="3837" y="12251"/>
                </a:cubicBezTo>
                <a:cubicBezTo>
                  <a:pt x="3804" y="8849"/>
                  <a:pt x="3737" y="5480"/>
                  <a:pt x="3537" y="2111"/>
                </a:cubicBezTo>
                <a:cubicBezTo>
                  <a:pt x="3503" y="1477"/>
                  <a:pt x="3337" y="1077"/>
                  <a:pt x="2703" y="843"/>
                </a:cubicBezTo>
                <a:cubicBezTo>
                  <a:pt x="2203" y="643"/>
                  <a:pt x="1702" y="343"/>
                  <a:pt x="1202" y="143"/>
                </a:cubicBezTo>
                <a:cubicBezTo>
                  <a:pt x="1014" y="49"/>
                  <a:pt x="880" y="0"/>
                  <a:pt x="7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39"/>
          <p:cNvSpPr txBox="1">
            <a:spLocks noGrp="1"/>
          </p:cNvSpPr>
          <p:nvPr>
            <p:ph type="title"/>
          </p:nvPr>
        </p:nvSpPr>
        <p:spPr>
          <a:xfrm>
            <a:off x="465145" y="23130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Letter Practice</a:t>
            </a:r>
            <a:endParaRPr dirty="0"/>
          </a:p>
        </p:txBody>
      </p:sp>
      <p:sp>
        <p:nvSpPr>
          <p:cNvPr id="5" name="TextBox 4">
            <a:extLst>
              <a:ext uri="{FF2B5EF4-FFF2-40B4-BE49-F238E27FC236}">
                <a16:creationId xmlns:a16="http://schemas.microsoft.com/office/drawing/2014/main" id="{BADC0442-EF1B-2AC5-D642-8977C87E19AF}"/>
              </a:ext>
            </a:extLst>
          </p:cNvPr>
          <p:cNvSpPr txBox="1"/>
          <p:nvPr/>
        </p:nvSpPr>
        <p:spPr>
          <a:xfrm>
            <a:off x="390082" y="921777"/>
            <a:ext cx="8339178" cy="3692101"/>
          </a:xfrm>
          <a:prstGeom prst="rect">
            <a:avLst/>
          </a:prstGeom>
          <a:noFill/>
        </p:spPr>
        <p:txBody>
          <a:bodyPr wrap="square">
            <a:spAutoFit/>
          </a:bodyPr>
          <a:lstStyle/>
          <a:p>
            <a:pPr marL="457200" indent="-304800">
              <a:buClr>
                <a:schemeClr val="accent5"/>
              </a:buClr>
              <a:buSzPts val="1200"/>
              <a:buFont typeface="Didact Gothic"/>
              <a:buChar char="●"/>
            </a:pPr>
            <a:r>
              <a:rPr lang="en-US" sz="2000" dirty="0">
                <a:solidFill>
                  <a:schemeClr val="dk1"/>
                </a:solidFill>
                <a:uFill>
                  <a:noFill/>
                </a:uFill>
                <a:latin typeface="Didact Gothic"/>
              </a:rPr>
              <a:t>The user will have to follow the marked letters in the correct order.  </a:t>
            </a:r>
          </a:p>
          <a:p>
            <a:pPr marL="457200" indent="-304800">
              <a:buClr>
                <a:schemeClr val="accent5"/>
              </a:buClr>
              <a:buSzPts val="1200"/>
              <a:buFont typeface="Didact Gothic"/>
              <a:buChar char="●"/>
            </a:pPr>
            <a:endParaRPr lang="en-US" sz="2000" dirty="0">
              <a:solidFill>
                <a:schemeClr val="dk1"/>
              </a:solidFill>
              <a:uFill>
                <a:noFill/>
              </a:uFill>
              <a:latin typeface="Didact Gothic"/>
            </a:endParaRPr>
          </a:p>
          <a:p>
            <a:pPr marL="457200" indent="-304800">
              <a:buClr>
                <a:schemeClr val="accent5"/>
              </a:buClr>
              <a:buSzPts val="1200"/>
              <a:buFont typeface="Didact Gothic"/>
              <a:buChar char="●"/>
            </a:pPr>
            <a:r>
              <a:rPr lang="en-US" sz="2000" dirty="0">
                <a:solidFill>
                  <a:schemeClr val="dk1"/>
                </a:solidFill>
                <a:uFill>
                  <a:noFill/>
                </a:uFill>
                <a:latin typeface="Didact Gothic"/>
              </a:rPr>
              <a:t>real-time feedback will be given for his actions, including selecting the letter, directional tests, and letter marking (based on comparison of the input coordinates with the letters' positions on the screen).</a:t>
            </a:r>
          </a:p>
          <a:p>
            <a:pPr marL="457200" indent="-304800">
              <a:buClr>
                <a:schemeClr val="accent5"/>
              </a:buClr>
              <a:buSzPts val="1200"/>
              <a:buFont typeface="Didact Gothic"/>
              <a:buChar char="●"/>
            </a:pPr>
            <a:endParaRPr lang="en-US" sz="2000" dirty="0">
              <a:solidFill>
                <a:schemeClr val="dk1"/>
              </a:solidFill>
              <a:uFill>
                <a:noFill/>
              </a:uFill>
              <a:latin typeface="Didact Gothic"/>
            </a:endParaRPr>
          </a:p>
          <a:p>
            <a:pPr marL="457200" indent="-304800">
              <a:buClr>
                <a:schemeClr val="accent5"/>
              </a:buClr>
              <a:buSzPts val="1200"/>
              <a:buFont typeface="Didact Gothic"/>
              <a:buChar char="●"/>
            </a:pPr>
            <a:r>
              <a:rPr lang="en-US" sz="2000" dirty="0">
                <a:solidFill>
                  <a:schemeClr val="dk1"/>
                </a:solidFill>
                <a:uFill>
                  <a:noFill/>
                </a:uFill>
                <a:latin typeface="Didact Gothic"/>
              </a:rPr>
              <a:t>A feedback example is alerting the user when he selects a letter to rewrite but it's not in the correct order.</a:t>
            </a:r>
          </a:p>
          <a:p>
            <a:pPr marL="457200">
              <a:buClr>
                <a:schemeClr val="accent5"/>
              </a:buClr>
              <a:buSzPts val="1200"/>
            </a:pPr>
            <a:r>
              <a:rPr lang="en-US" altLang="he-IL" sz="2000" dirty="0">
                <a:solidFill>
                  <a:schemeClr val="dk1"/>
                </a:solidFill>
                <a:uFill>
                  <a:noFill/>
                </a:uFill>
                <a:latin typeface="Didact Gothic"/>
              </a:rPr>
              <a:t>      </a:t>
            </a:r>
            <a:endParaRPr lang="en-US" sz="2000" dirty="0">
              <a:solidFill>
                <a:schemeClr val="dk1"/>
              </a:solidFill>
              <a:uFill>
                <a:noFill/>
              </a:uFill>
              <a:latin typeface="Didact Gothic"/>
            </a:endParaRPr>
          </a:p>
          <a:p>
            <a:pPr marL="457200" algn="l" rtl="0">
              <a:lnSpc>
                <a:spcPct val="107000"/>
              </a:lnSpc>
              <a:spcBef>
                <a:spcPts val="1200"/>
              </a:spcBef>
              <a:spcAft>
                <a:spcPts val="800"/>
              </a:spcAft>
            </a:pPr>
            <a:endParaRPr lang="en-US" dirty="0">
              <a:latin typeface="Arial" panose="020B0604020202020204" pitchFamily="34" charset="0"/>
              <a:ea typeface="Calibri" panose="020F0502020204030204" pitchFamily="34" charset="0"/>
            </a:endParaRPr>
          </a:p>
          <a:p>
            <a:pPr marL="457200" algn="l" rtl="0">
              <a:lnSpc>
                <a:spcPct val="107000"/>
              </a:lnSpc>
              <a:spcBef>
                <a:spcPts val="1200"/>
              </a:spcBef>
              <a:spcAft>
                <a:spcPts val="800"/>
              </a:spcAft>
            </a:pPr>
            <a:endParaRPr lang="en-US" sz="1200" dirty="0">
              <a:effectLst/>
              <a:latin typeface="Calibri" panose="020F0502020204030204" pitchFamily="34" charset="0"/>
              <a:ea typeface="Calibri" panose="020F0502020204030204" pitchFamily="34" charset="0"/>
            </a:endParaRPr>
          </a:p>
        </p:txBody>
      </p:sp>
      <p:sp>
        <p:nvSpPr>
          <p:cNvPr id="14" name="Rectangle 17">
            <a:extLst>
              <a:ext uri="{FF2B5EF4-FFF2-40B4-BE49-F238E27FC236}">
                <a16:creationId xmlns:a16="http://schemas.microsoft.com/office/drawing/2014/main" id="{E271C60D-890D-2F82-EE8E-75EC51F2B0EF}"/>
              </a:ext>
            </a:extLst>
          </p:cNvPr>
          <p:cNvSpPr>
            <a:spLocks noChangeArrowheads="1"/>
          </p:cNvSpPr>
          <p:nvPr/>
        </p:nvSpPr>
        <p:spPr bwMode="auto">
          <a:xfrm>
            <a:off x="0" y="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he-IL"/>
          </a:p>
        </p:txBody>
      </p:sp>
      <p:pic>
        <p:nvPicPr>
          <p:cNvPr id="6160" name="Picture 8">
            <a:extLst>
              <a:ext uri="{FF2B5EF4-FFF2-40B4-BE49-F238E27FC236}">
                <a16:creationId xmlns:a16="http://schemas.microsoft.com/office/drawing/2014/main" id="{5DE00C08-79BB-66C1-4E35-932CE09ADF6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0401" y="3613187"/>
            <a:ext cx="8138859" cy="807673"/>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17" name="Google Shape;211;p28">
            <a:extLst>
              <a:ext uri="{FF2B5EF4-FFF2-40B4-BE49-F238E27FC236}">
                <a16:creationId xmlns:a16="http://schemas.microsoft.com/office/drawing/2014/main" id="{45A8FE48-39C5-3A8F-2025-EE1B3012C0A9}"/>
              </a:ext>
            </a:extLst>
          </p:cNvPr>
          <p:cNvSpPr txBox="1">
            <a:spLocks/>
          </p:cNvSpPr>
          <p:nvPr/>
        </p:nvSpPr>
        <p:spPr>
          <a:xfrm>
            <a:off x="8490338" y="4806896"/>
            <a:ext cx="548700" cy="393600"/>
          </a:xfrm>
          <a:prstGeom prst="rect">
            <a:avLst/>
          </a:prstGeom>
        </p:spPr>
        <p:txBody>
          <a:bodyPr spcFirstLastPara="1" wrap="square" lIns="91425" tIns="91425" rIns="91425" bIns="91425" anchor="ctr" anchorCtr="0">
            <a:normAutofit lnSpcReduction="1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fld id="{00000000-1234-1234-1234-123412341234}" type="slidenum">
              <a:rPr lang="en" smtClean="0"/>
              <a:pPr algn="r"/>
              <a:t>20</a:t>
            </a:fld>
            <a:endParaRPr lang="en" dirty="0"/>
          </a:p>
        </p:txBody>
      </p:sp>
    </p:spTree>
    <p:extLst>
      <p:ext uri="{BB962C8B-B14F-4D97-AF65-F5344CB8AC3E}">
        <p14:creationId xmlns:p14="http://schemas.microsoft.com/office/powerpoint/2010/main" val="146260952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950"/>
        <p:cNvGrpSpPr/>
        <p:nvPr/>
      </p:nvGrpSpPr>
      <p:grpSpPr>
        <a:xfrm>
          <a:off x="0" y="0"/>
          <a:ext cx="0" cy="0"/>
          <a:chOff x="0" y="0"/>
          <a:chExt cx="0" cy="0"/>
        </a:xfrm>
      </p:grpSpPr>
      <p:sp>
        <p:nvSpPr>
          <p:cNvPr id="1951" name="Google Shape;1951;p39"/>
          <p:cNvSpPr/>
          <p:nvPr/>
        </p:nvSpPr>
        <p:spPr>
          <a:xfrm rot="5400000">
            <a:off x="4088954" y="-1925560"/>
            <a:ext cx="456381" cy="5002751"/>
          </a:xfrm>
          <a:custGeom>
            <a:avLst/>
            <a:gdLst/>
            <a:ahLst/>
            <a:cxnLst/>
            <a:rect l="l" t="t" r="r" b="b"/>
            <a:pathLst>
              <a:path w="4004" h="55503" extrusionOk="0">
                <a:moveTo>
                  <a:pt x="782" y="0"/>
                </a:moveTo>
                <a:cubicBezTo>
                  <a:pt x="602" y="0"/>
                  <a:pt x="544" y="164"/>
                  <a:pt x="501" y="510"/>
                </a:cubicBezTo>
                <a:cubicBezTo>
                  <a:pt x="168" y="2778"/>
                  <a:pt x="134" y="5080"/>
                  <a:pt x="68" y="7348"/>
                </a:cubicBezTo>
                <a:cubicBezTo>
                  <a:pt x="1" y="14920"/>
                  <a:pt x="34" y="22492"/>
                  <a:pt x="34" y="30031"/>
                </a:cubicBezTo>
                <a:cubicBezTo>
                  <a:pt x="1" y="34467"/>
                  <a:pt x="1" y="38870"/>
                  <a:pt x="34" y="43407"/>
                </a:cubicBezTo>
                <a:lnTo>
                  <a:pt x="34" y="53881"/>
                </a:lnTo>
                <a:cubicBezTo>
                  <a:pt x="34" y="54181"/>
                  <a:pt x="34" y="54515"/>
                  <a:pt x="401" y="54648"/>
                </a:cubicBezTo>
                <a:cubicBezTo>
                  <a:pt x="1402" y="54915"/>
                  <a:pt x="2403" y="55182"/>
                  <a:pt x="3403" y="55482"/>
                </a:cubicBezTo>
                <a:cubicBezTo>
                  <a:pt x="3457" y="55496"/>
                  <a:pt x="3506" y="55502"/>
                  <a:pt x="3551" y="55502"/>
                </a:cubicBezTo>
                <a:cubicBezTo>
                  <a:pt x="3732" y="55502"/>
                  <a:pt x="3844" y="55396"/>
                  <a:pt x="3870" y="55182"/>
                </a:cubicBezTo>
                <a:cubicBezTo>
                  <a:pt x="3904" y="54982"/>
                  <a:pt x="3904" y="54782"/>
                  <a:pt x="3904" y="54548"/>
                </a:cubicBezTo>
                <a:cubicBezTo>
                  <a:pt x="3870" y="40472"/>
                  <a:pt x="4004" y="26328"/>
                  <a:pt x="3837" y="12251"/>
                </a:cubicBezTo>
                <a:cubicBezTo>
                  <a:pt x="3804" y="8849"/>
                  <a:pt x="3737" y="5480"/>
                  <a:pt x="3537" y="2111"/>
                </a:cubicBezTo>
                <a:cubicBezTo>
                  <a:pt x="3503" y="1477"/>
                  <a:pt x="3337" y="1077"/>
                  <a:pt x="2703" y="843"/>
                </a:cubicBezTo>
                <a:cubicBezTo>
                  <a:pt x="2203" y="643"/>
                  <a:pt x="1702" y="343"/>
                  <a:pt x="1202" y="143"/>
                </a:cubicBezTo>
                <a:cubicBezTo>
                  <a:pt x="1014" y="49"/>
                  <a:pt x="880" y="0"/>
                  <a:pt x="7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39"/>
          <p:cNvSpPr txBox="1">
            <a:spLocks noGrp="1"/>
          </p:cNvSpPr>
          <p:nvPr>
            <p:ph type="title"/>
          </p:nvPr>
        </p:nvSpPr>
        <p:spPr>
          <a:xfrm>
            <a:off x="465145" y="231306"/>
            <a:ext cx="7704000" cy="572700"/>
          </a:xfrm>
          <a:prstGeom prst="rect">
            <a:avLst/>
          </a:prstGeom>
        </p:spPr>
        <p:txBody>
          <a:bodyPr spcFirstLastPara="1" wrap="square" lIns="91425" tIns="91425" rIns="91425" bIns="91425" anchor="t" anchorCtr="0">
            <a:noAutofit/>
          </a:bodyPr>
          <a:lstStyle/>
          <a:p>
            <a:r>
              <a:rPr lang="en-US" dirty="0"/>
              <a:t>Organization practice</a:t>
            </a:r>
          </a:p>
        </p:txBody>
      </p:sp>
      <p:sp>
        <p:nvSpPr>
          <p:cNvPr id="3" name="TextBox 2">
            <a:extLst>
              <a:ext uri="{FF2B5EF4-FFF2-40B4-BE49-F238E27FC236}">
                <a16:creationId xmlns:a16="http://schemas.microsoft.com/office/drawing/2014/main" id="{9AFAE77B-557F-34E7-FE8D-38CAB3D5AB14}"/>
              </a:ext>
            </a:extLst>
          </p:cNvPr>
          <p:cNvSpPr txBox="1"/>
          <p:nvPr/>
        </p:nvSpPr>
        <p:spPr>
          <a:xfrm>
            <a:off x="105799" y="920325"/>
            <a:ext cx="8006669" cy="4270913"/>
          </a:xfrm>
          <a:prstGeom prst="rect">
            <a:avLst/>
          </a:prstGeom>
          <a:noFill/>
        </p:spPr>
        <p:txBody>
          <a:bodyPr wrap="square">
            <a:spAutoFit/>
          </a:bodyPr>
          <a:lstStyle/>
          <a:p>
            <a:pPr marL="800100" indent="-342900">
              <a:buClr>
                <a:schemeClr val="accent5"/>
              </a:buClr>
              <a:buSzPts val="1200"/>
              <a:buFont typeface="Arial" panose="020B0604020202020204" pitchFamily="34" charset="0"/>
              <a:buChar char="•"/>
            </a:pPr>
            <a:r>
              <a:rPr lang="en-US" sz="2000" dirty="0">
                <a:solidFill>
                  <a:schemeClr val="dk1"/>
                </a:solidFill>
                <a:uFill>
                  <a:noFill/>
                </a:uFill>
                <a:latin typeface="Didact Gothic"/>
              </a:rPr>
              <a:t>Handwriting organization practice is based on the concept that a patient should maintain the correct order on the page. </a:t>
            </a:r>
          </a:p>
          <a:p>
            <a:pPr marL="800100" indent="-342900">
              <a:buClr>
                <a:schemeClr val="accent5"/>
              </a:buClr>
              <a:buSzPts val="1200"/>
              <a:buFont typeface="Arial" panose="020B0604020202020204" pitchFamily="34" charset="0"/>
              <a:buChar char="•"/>
            </a:pPr>
            <a:r>
              <a:rPr lang="en-US" sz="2000" dirty="0">
                <a:solidFill>
                  <a:schemeClr val="dk1"/>
                </a:solidFill>
                <a:uFill>
                  <a:noFill/>
                </a:uFill>
                <a:latin typeface="Didact Gothic"/>
              </a:rPr>
              <a:t>In our case - the Hebrew language - we write from the top to the bottom.</a:t>
            </a:r>
          </a:p>
          <a:p>
            <a:pPr marL="800100" indent="-342900">
              <a:buClr>
                <a:schemeClr val="accent5"/>
              </a:buClr>
              <a:buSzPts val="1200"/>
              <a:buFont typeface="Arial" panose="020B0604020202020204" pitchFamily="34" charset="0"/>
              <a:buChar char="•"/>
            </a:pPr>
            <a:endParaRPr lang="en-US" sz="2000" dirty="0">
              <a:solidFill>
                <a:schemeClr val="dk1"/>
              </a:solidFill>
              <a:uFill>
                <a:noFill/>
              </a:uFill>
              <a:latin typeface="Didact Gothic"/>
            </a:endParaRPr>
          </a:p>
          <a:p>
            <a:pPr marL="800100" indent="-342900">
              <a:buClr>
                <a:schemeClr val="accent5"/>
              </a:buClr>
              <a:buSzPts val="1200"/>
              <a:buFont typeface="Arial" panose="020B0604020202020204" pitchFamily="34" charset="0"/>
              <a:buChar char="•"/>
            </a:pPr>
            <a:r>
              <a:rPr lang="en-US" sz="2000" dirty="0">
                <a:solidFill>
                  <a:schemeClr val="dk1"/>
                </a:solidFill>
                <a:uFill>
                  <a:noFill/>
                </a:uFill>
                <a:latin typeface="Didact Gothic"/>
              </a:rPr>
              <a:t>As a part of the practice, the page will be divided into segments according to the user's decision when the parameter is the gap between two writing points.</a:t>
            </a:r>
          </a:p>
          <a:p>
            <a:pPr marL="800100" indent="-342900">
              <a:buClr>
                <a:schemeClr val="accent5"/>
              </a:buClr>
              <a:buSzPts val="1200"/>
              <a:buFont typeface="Arial" panose="020B0604020202020204" pitchFamily="34" charset="0"/>
              <a:buChar char="•"/>
            </a:pPr>
            <a:endParaRPr lang="en-US" sz="2000" dirty="0">
              <a:solidFill>
                <a:schemeClr val="dk1"/>
              </a:solidFill>
              <a:uFill>
                <a:noFill/>
              </a:uFill>
              <a:latin typeface="Didact Gothic"/>
            </a:endParaRPr>
          </a:p>
          <a:p>
            <a:pPr marL="800100" indent="-342900">
              <a:buClr>
                <a:schemeClr val="accent5"/>
              </a:buClr>
              <a:buSzPts val="1200"/>
              <a:buFont typeface="Arial" panose="020B0604020202020204" pitchFamily="34" charset="0"/>
              <a:buChar char="•"/>
            </a:pPr>
            <a:r>
              <a:rPr lang="en-US" sz="2000" dirty="0">
                <a:solidFill>
                  <a:schemeClr val="dk1"/>
                </a:solidFill>
                <a:uFill>
                  <a:noFill/>
                </a:uFill>
                <a:latin typeface="Didact Gothic"/>
              </a:rPr>
              <a:t>A user input parameter will also determine the minimum percentage of writing in a line before moving on.</a:t>
            </a:r>
          </a:p>
          <a:p>
            <a:pPr marL="457200" algn="l" rtl="0">
              <a:lnSpc>
                <a:spcPct val="107000"/>
              </a:lnSpc>
              <a:spcBef>
                <a:spcPts val="1200"/>
              </a:spcBef>
            </a:pPr>
            <a:r>
              <a:rPr lang="en-US" sz="1800" dirty="0">
                <a:effectLst/>
                <a:latin typeface="Times New Roman" panose="02020603050405020304" pitchFamily="18" charset="0"/>
                <a:ea typeface="Times New Roman" panose="02020603050405020304" pitchFamily="18" charset="0"/>
              </a:rPr>
              <a:t> </a:t>
            </a:r>
            <a:endParaRPr lang="en-US" sz="1800" dirty="0">
              <a:effectLst/>
              <a:latin typeface="Calibri" panose="020F0502020204030204" pitchFamily="34" charset="0"/>
              <a:ea typeface="Calibri" panose="020F0502020204030204" pitchFamily="34" charset="0"/>
            </a:endParaRPr>
          </a:p>
          <a:p>
            <a:pPr marL="457200" algn="l" rtl="0">
              <a:lnSpc>
                <a:spcPct val="107000"/>
              </a:lnSpc>
              <a:spcBef>
                <a:spcPts val="1200"/>
              </a:spcBef>
              <a:spcAft>
                <a:spcPts val="800"/>
              </a:spcAft>
            </a:pPr>
            <a:endParaRPr lang="en-US" sz="1200" dirty="0">
              <a:effectLst/>
              <a:latin typeface="Calibri" panose="020F0502020204030204" pitchFamily="34" charset="0"/>
              <a:ea typeface="Calibri" panose="020F0502020204030204" pitchFamily="34" charset="0"/>
            </a:endParaRPr>
          </a:p>
        </p:txBody>
      </p:sp>
      <p:sp>
        <p:nvSpPr>
          <p:cNvPr id="4" name="Google Shape;211;p28">
            <a:extLst>
              <a:ext uri="{FF2B5EF4-FFF2-40B4-BE49-F238E27FC236}">
                <a16:creationId xmlns:a16="http://schemas.microsoft.com/office/drawing/2014/main" id="{99118AE2-0E0E-6072-AF00-82A3C555A8E1}"/>
              </a:ext>
            </a:extLst>
          </p:cNvPr>
          <p:cNvSpPr txBox="1">
            <a:spLocks/>
          </p:cNvSpPr>
          <p:nvPr/>
        </p:nvSpPr>
        <p:spPr>
          <a:xfrm>
            <a:off x="8490338" y="4806896"/>
            <a:ext cx="548700" cy="393600"/>
          </a:xfrm>
          <a:prstGeom prst="rect">
            <a:avLst/>
          </a:prstGeom>
        </p:spPr>
        <p:txBody>
          <a:bodyPr spcFirstLastPara="1" wrap="square" lIns="91425" tIns="91425" rIns="91425" bIns="91425" anchor="ctr" anchorCtr="0">
            <a:normAutofit lnSpcReduction="1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fld id="{00000000-1234-1234-1234-123412341234}" type="slidenum">
              <a:rPr lang="en" smtClean="0"/>
              <a:pPr algn="r"/>
              <a:t>21</a:t>
            </a:fld>
            <a:endParaRPr lang="en" dirty="0"/>
          </a:p>
        </p:txBody>
      </p:sp>
    </p:spTree>
    <p:extLst>
      <p:ext uri="{BB962C8B-B14F-4D97-AF65-F5344CB8AC3E}">
        <p14:creationId xmlns:p14="http://schemas.microsoft.com/office/powerpoint/2010/main" val="18749892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950"/>
        <p:cNvGrpSpPr/>
        <p:nvPr/>
      </p:nvGrpSpPr>
      <p:grpSpPr>
        <a:xfrm>
          <a:off x="0" y="0"/>
          <a:ext cx="0" cy="0"/>
          <a:chOff x="0" y="0"/>
          <a:chExt cx="0" cy="0"/>
        </a:xfrm>
      </p:grpSpPr>
      <p:sp>
        <p:nvSpPr>
          <p:cNvPr id="1951" name="Google Shape;1951;p39"/>
          <p:cNvSpPr/>
          <p:nvPr/>
        </p:nvSpPr>
        <p:spPr>
          <a:xfrm rot="5400000">
            <a:off x="4088954" y="-1925560"/>
            <a:ext cx="456381" cy="5002751"/>
          </a:xfrm>
          <a:custGeom>
            <a:avLst/>
            <a:gdLst/>
            <a:ahLst/>
            <a:cxnLst/>
            <a:rect l="l" t="t" r="r" b="b"/>
            <a:pathLst>
              <a:path w="4004" h="55503" extrusionOk="0">
                <a:moveTo>
                  <a:pt x="782" y="0"/>
                </a:moveTo>
                <a:cubicBezTo>
                  <a:pt x="602" y="0"/>
                  <a:pt x="544" y="164"/>
                  <a:pt x="501" y="510"/>
                </a:cubicBezTo>
                <a:cubicBezTo>
                  <a:pt x="168" y="2778"/>
                  <a:pt x="134" y="5080"/>
                  <a:pt x="68" y="7348"/>
                </a:cubicBezTo>
                <a:cubicBezTo>
                  <a:pt x="1" y="14920"/>
                  <a:pt x="34" y="22492"/>
                  <a:pt x="34" y="30031"/>
                </a:cubicBezTo>
                <a:cubicBezTo>
                  <a:pt x="1" y="34467"/>
                  <a:pt x="1" y="38870"/>
                  <a:pt x="34" y="43407"/>
                </a:cubicBezTo>
                <a:lnTo>
                  <a:pt x="34" y="53881"/>
                </a:lnTo>
                <a:cubicBezTo>
                  <a:pt x="34" y="54181"/>
                  <a:pt x="34" y="54515"/>
                  <a:pt x="401" y="54648"/>
                </a:cubicBezTo>
                <a:cubicBezTo>
                  <a:pt x="1402" y="54915"/>
                  <a:pt x="2403" y="55182"/>
                  <a:pt x="3403" y="55482"/>
                </a:cubicBezTo>
                <a:cubicBezTo>
                  <a:pt x="3457" y="55496"/>
                  <a:pt x="3506" y="55502"/>
                  <a:pt x="3551" y="55502"/>
                </a:cubicBezTo>
                <a:cubicBezTo>
                  <a:pt x="3732" y="55502"/>
                  <a:pt x="3844" y="55396"/>
                  <a:pt x="3870" y="55182"/>
                </a:cubicBezTo>
                <a:cubicBezTo>
                  <a:pt x="3904" y="54982"/>
                  <a:pt x="3904" y="54782"/>
                  <a:pt x="3904" y="54548"/>
                </a:cubicBezTo>
                <a:cubicBezTo>
                  <a:pt x="3870" y="40472"/>
                  <a:pt x="4004" y="26328"/>
                  <a:pt x="3837" y="12251"/>
                </a:cubicBezTo>
                <a:cubicBezTo>
                  <a:pt x="3804" y="8849"/>
                  <a:pt x="3737" y="5480"/>
                  <a:pt x="3537" y="2111"/>
                </a:cubicBezTo>
                <a:cubicBezTo>
                  <a:pt x="3503" y="1477"/>
                  <a:pt x="3337" y="1077"/>
                  <a:pt x="2703" y="843"/>
                </a:cubicBezTo>
                <a:cubicBezTo>
                  <a:pt x="2203" y="643"/>
                  <a:pt x="1702" y="343"/>
                  <a:pt x="1202" y="143"/>
                </a:cubicBezTo>
                <a:cubicBezTo>
                  <a:pt x="1014" y="49"/>
                  <a:pt x="880" y="0"/>
                  <a:pt x="7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39"/>
          <p:cNvSpPr txBox="1">
            <a:spLocks noGrp="1"/>
          </p:cNvSpPr>
          <p:nvPr>
            <p:ph type="title"/>
          </p:nvPr>
        </p:nvSpPr>
        <p:spPr>
          <a:xfrm>
            <a:off x="465145" y="231306"/>
            <a:ext cx="7704000" cy="572700"/>
          </a:xfrm>
          <a:prstGeom prst="rect">
            <a:avLst/>
          </a:prstGeom>
        </p:spPr>
        <p:txBody>
          <a:bodyPr spcFirstLastPara="1" wrap="square" lIns="91425" tIns="91425" rIns="91425" bIns="91425" anchor="t" anchorCtr="0">
            <a:noAutofit/>
          </a:bodyPr>
          <a:lstStyle/>
          <a:p>
            <a:r>
              <a:rPr lang="en-US" dirty="0"/>
              <a:t>Organization practice</a:t>
            </a:r>
          </a:p>
        </p:txBody>
      </p:sp>
      <p:sp>
        <p:nvSpPr>
          <p:cNvPr id="3" name="TextBox 2">
            <a:extLst>
              <a:ext uri="{FF2B5EF4-FFF2-40B4-BE49-F238E27FC236}">
                <a16:creationId xmlns:a16="http://schemas.microsoft.com/office/drawing/2014/main" id="{9AFAE77B-557F-34E7-FE8D-38CAB3D5AB14}"/>
              </a:ext>
            </a:extLst>
          </p:cNvPr>
          <p:cNvSpPr txBox="1"/>
          <p:nvPr/>
        </p:nvSpPr>
        <p:spPr>
          <a:xfrm>
            <a:off x="105799" y="920325"/>
            <a:ext cx="8006669" cy="1808700"/>
          </a:xfrm>
          <a:prstGeom prst="rect">
            <a:avLst/>
          </a:prstGeom>
          <a:noFill/>
        </p:spPr>
        <p:txBody>
          <a:bodyPr wrap="square">
            <a:spAutoFit/>
          </a:bodyPr>
          <a:lstStyle/>
          <a:p>
            <a:pPr marL="800100" indent="-342900">
              <a:buClr>
                <a:schemeClr val="accent5"/>
              </a:buClr>
              <a:buSzPts val="1200"/>
              <a:buFont typeface="Arial" panose="020B0604020202020204" pitchFamily="34" charset="0"/>
              <a:buChar char="•"/>
            </a:pPr>
            <a:r>
              <a:rPr lang="en-US" sz="2000" dirty="0">
                <a:solidFill>
                  <a:schemeClr val="dk1"/>
                </a:solidFill>
                <a:uFill>
                  <a:noFill/>
                </a:uFill>
                <a:latin typeface="Didact Gothic"/>
              </a:rPr>
              <a:t>Since the rate of writing is an important measure, we will use a timer during practice to measure the rate of writing, so the user can see and control his progress.</a:t>
            </a:r>
          </a:p>
          <a:p>
            <a:pPr marL="457200" algn="l" rtl="0">
              <a:lnSpc>
                <a:spcPct val="107000"/>
              </a:lnSpc>
              <a:spcBef>
                <a:spcPts val="1200"/>
              </a:spcBef>
            </a:pPr>
            <a:r>
              <a:rPr lang="en-US" sz="1800" dirty="0">
                <a:effectLst/>
                <a:latin typeface="Times New Roman" panose="02020603050405020304" pitchFamily="18" charset="0"/>
                <a:ea typeface="Times New Roman" panose="02020603050405020304" pitchFamily="18" charset="0"/>
              </a:rPr>
              <a:t> </a:t>
            </a:r>
            <a:endParaRPr lang="en-US" sz="1800" dirty="0">
              <a:effectLst/>
              <a:latin typeface="Calibri" panose="020F0502020204030204" pitchFamily="34" charset="0"/>
              <a:ea typeface="Calibri" panose="020F0502020204030204" pitchFamily="34" charset="0"/>
            </a:endParaRPr>
          </a:p>
          <a:p>
            <a:pPr marL="457200" algn="l" rtl="0">
              <a:lnSpc>
                <a:spcPct val="107000"/>
              </a:lnSpc>
              <a:spcBef>
                <a:spcPts val="1200"/>
              </a:spcBef>
              <a:spcAft>
                <a:spcPts val="800"/>
              </a:spcAft>
            </a:pPr>
            <a:endParaRPr lang="en-US" sz="1200" dirty="0">
              <a:effectLst/>
              <a:latin typeface="Calibri" panose="020F0502020204030204" pitchFamily="34" charset="0"/>
              <a:ea typeface="Calibri" panose="020F0502020204030204" pitchFamily="34" charset="0"/>
            </a:endParaRPr>
          </a:p>
        </p:txBody>
      </p:sp>
      <p:pic>
        <p:nvPicPr>
          <p:cNvPr id="2" name="Picture 1">
            <a:extLst>
              <a:ext uri="{FF2B5EF4-FFF2-40B4-BE49-F238E27FC236}">
                <a16:creationId xmlns:a16="http://schemas.microsoft.com/office/drawing/2014/main" id="{012CB5BC-E0BE-9EC3-7C48-C82902C7495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5860" y="2222392"/>
            <a:ext cx="7051916" cy="1865753"/>
          </a:xfrm>
          <a:prstGeom prst="rect">
            <a:avLst/>
          </a:prstGeom>
          <a:ln>
            <a:noFill/>
          </a:ln>
          <a:effectLst>
            <a:outerShdw blurRad="292100" dist="139700" dir="2700000" algn="tl" rotWithShape="0">
              <a:srgbClr val="333333">
                <a:alpha val="65000"/>
              </a:srgbClr>
            </a:outerShdw>
          </a:effectLst>
        </p:spPr>
      </p:pic>
      <p:sp>
        <p:nvSpPr>
          <p:cNvPr id="4" name="Google Shape;211;p28">
            <a:extLst>
              <a:ext uri="{FF2B5EF4-FFF2-40B4-BE49-F238E27FC236}">
                <a16:creationId xmlns:a16="http://schemas.microsoft.com/office/drawing/2014/main" id="{D642B1DB-B56E-77AB-3CCA-F86270800676}"/>
              </a:ext>
            </a:extLst>
          </p:cNvPr>
          <p:cNvSpPr txBox="1">
            <a:spLocks/>
          </p:cNvSpPr>
          <p:nvPr/>
        </p:nvSpPr>
        <p:spPr>
          <a:xfrm>
            <a:off x="8490338" y="4806896"/>
            <a:ext cx="548700" cy="393600"/>
          </a:xfrm>
          <a:prstGeom prst="rect">
            <a:avLst/>
          </a:prstGeom>
        </p:spPr>
        <p:txBody>
          <a:bodyPr spcFirstLastPara="1" wrap="square" lIns="91425" tIns="91425" rIns="91425" bIns="91425" anchor="ctr" anchorCtr="0">
            <a:normAutofit lnSpcReduction="1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fld id="{00000000-1234-1234-1234-123412341234}" type="slidenum">
              <a:rPr lang="en" smtClean="0"/>
              <a:pPr algn="r"/>
              <a:t>22</a:t>
            </a:fld>
            <a:endParaRPr lang="en" dirty="0"/>
          </a:p>
        </p:txBody>
      </p:sp>
    </p:spTree>
    <p:extLst>
      <p:ext uri="{BB962C8B-B14F-4D97-AF65-F5344CB8AC3E}">
        <p14:creationId xmlns:p14="http://schemas.microsoft.com/office/powerpoint/2010/main" val="25394583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014"/>
        <p:cNvGrpSpPr/>
        <p:nvPr/>
      </p:nvGrpSpPr>
      <p:grpSpPr>
        <a:xfrm>
          <a:off x="0" y="0"/>
          <a:ext cx="0" cy="0"/>
          <a:chOff x="0" y="0"/>
          <a:chExt cx="0" cy="0"/>
        </a:xfrm>
      </p:grpSpPr>
      <p:sp>
        <p:nvSpPr>
          <p:cNvPr id="2015" name="Google Shape;2015;p42"/>
          <p:cNvSpPr txBox="1">
            <a:spLocks noGrp="1"/>
          </p:cNvSpPr>
          <p:nvPr>
            <p:ph type="title"/>
          </p:nvPr>
        </p:nvSpPr>
        <p:spPr>
          <a:xfrm>
            <a:off x="1652415" y="1380246"/>
            <a:ext cx="6123764" cy="1465309"/>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4000" dirty="0"/>
              <a:t>System design and architecture</a:t>
            </a:r>
            <a:endParaRPr sz="4000" dirty="0"/>
          </a:p>
        </p:txBody>
      </p:sp>
      <p:grpSp>
        <p:nvGrpSpPr>
          <p:cNvPr id="2018" name="Google Shape;2018;p42"/>
          <p:cNvGrpSpPr/>
          <p:nvPr/>
        </p:nvGrpSpPr>
        <p:grpSpPr>
          <a:xfrm>
            <a:off x="1369775" y="3702150"/>
            <a:ext cx="1044925" cy="403475"/>
            <a:chOff x="6793950" y="3617275"/>
            <a:chExt cx="1044925" cy="403475"/>
          </a:xfrm>
        </p:grpSpPr>
        <p:sp>
          <p:nvSpPr>
            <p:cNvPr id="2019" name="Google Shape;2019;p42"/>
            <p:cNvSpPr/>
            <p:nvPr/>
          </p:nvSpPr>
          <p:spPr>
            <a:xfrm>
              <a:off x="6793950" y="3622750"/>
              <a:ext cx="337750" cy="381000"/>
            </a:xfrm>
            <a:custGeom>
              <a:avLst/>
              <a:gdLst/>
              <a:ahLst/>
              <a:cxnLst/>
              <a:rect l="l" t="t" r="r" b="b"/>
              <a:pathLst>
                <a:path w="13510" h="15240" extrusionOk="0">
                  <a:moveTo>
                    <a:pt x="2640" y="1"/>
                  </a:moveTo>
                  <a:cubicBezTo>
                    <a:pt x="2441" y="1"/>
                    <a:pt x="2242" y="41"/>
                    <a:pt x="2035" y="105"/>
                  </a:cubicBezTo>
                  <a:cubicBezTo>
                    <a:pt x="1801" y="172"/>
                    <a:pt x="1535" y="305"/>
                    <a:pt x="1334" y="472"/>
                  </a:cubicBezTo>
                  <a:cubicBezTo>
                    <a:pt x="834" y="806"/>
                    <a:pt x="467" y="1139"/>
                    <a:pt x="501" y="1840"/>
                  </a:cubicBezTo>
                  <a:cubicBezTo>
                    <a:pt x="534" y="2273"/>
                    <a:pt x="634" y="2607"/>
                    <a:pt x="968" y="2840"/>
                  </a:cubicBezTo>
                  <a:cubicBezTo>
                    <a:pt x="1201" y="3007"/>
                    <a:pt x="1435" y="3174"/>
                    <a:pt x="1635" y="3341"/>
                  </a:cubicBezTo>
                  <a:cubicBezTo>
                    <a:pt x="3436" y="4675"/>
                    <a:pt x="5271" y="6009"/>
                    <a:pt x="7039" y="7410"/>
                  </a:cubicBezTo>
                  <a:cubicBezTo>
                    <a:pt x="7606" y="7777"/>
                    <a:pt x="8139" y="8144"/>
                    <a:pt x="8606" y="8611"/>
                  </a:cubicBezTo>
                  <a:cubicBezTo>
                    <a:pt x="8440" y="8845"/>
                    <a:pt x="8206" y="8845"/>
                    <a:pt x="8006" y="8945"/>
                  </a:cubicBezTo>
                  <a:cubicBezTo>
                    <a:pt x="5938" y="9845"/>
                    <a:pt x="3803" y="10779"/>
                    <a:pt x="1701" y="11780"/>
                  </a:cubicBezTo>
                  <a:cubicBezTo>
                    <a:pt x="701" y="12280"/>
                    <a:pt x="200" y="13114"/>
                    <a:pt x="34" y="14148"/>
                  </a:cubicBezTo>
                  <a:cubicBezTo>
                    <a:pt x="0" y="14282"/>
                    <a:pt x="0" y="14415"/>
                    <a:pt x="100" y="14515"/>
                  </a:cubicBezTo>
                  <a:cubicBezTo>
                    <a:pt x="341" y="14973"/>
                    <a:pt x="755" y="15239"/>
                    <a:pt x="1231" y="15239"/>
                  </a:cubicBezTo>
                  <a:cubicBezTo>
                    <a:pt x="1414" y="15239"/>
                    <a:pt x="1606" y="15199"/>
                    <a:pt x="1801" y="15116"/>
                  </a:cubicBezTo>
                  <a:cubicBezTo>
                    <a:pt x="1968" y="15016"/>
                    <a:pt x="2102" y="14982"/>
                    <a:pt x="2268" y="14916"/>
                  </a:cubicBezTo>
                  <a:cubicBezTo>
                    <a:pt x="3503" y="14315"/>
                    <a:pt x="4704" y="13648"/>
                    <a:pt x="5938" y="13014"/>
                  </a:cubicBezTo>
                  <a:cubicBezTo>
                    <a:pt x="7672" y="12114"/>
                    <a:pt x="9374" y="11213"/>
                    <a:pt x="11141" y="10346"/>
                  </a:cubicBezTo>
                  <a:cubicBezTo>
                    <a:pt x="11475" y="10146"/>
                    <a:pt x="11842" y="10012"/>
                    <a:pt x="12009" y="9645"/>
                  </a:cubicBezTo>
                  <a:cubicBezTo>
                    <a:pt x="12209" y="9212"/>
                    <a:pt x="12509" y="8978"/>
                    <a:pt x="12843" y="8678"/>
                  </a:cubicBezTo>
                  <a:cubicBezTo>
                    <a:pt x="13009" y="8578"/>
                    <a:pt x="13176" y="8411"/>
                    <a:pt x="13310" y="8244"/>
                  </a:cubicBezTo>
                  <a:cubicBezTo>
                    <a:pt x="13476" y="7977"/>
                    <a:pt x="13510" y="7777"/>
                    <a:pt x="13310" y="7477"/>
                  </a:cubicBezTo>
                  <a:cubicBezTo>
                    <a:pt x="13043" y="7143"/>
                    <a:pt x="12709" y="6977"/>
                    <a:pt x="12442" y="6777"/>
                  </a:cubicBezTo>
                  <a:cubicBezTo>
                    <a:pt x="10808" y="5509"/>
                    <a:pt x="9140" y="4275"/>
                    <a:pt x="7472" y="3041"/>
                  </a:cubicBezTo>
                  <a:cubicBezTo>
                    <a:pt x="6105" y="2040"/>
                    <a:pt x="4770" y="1039"/>
                    <a:pt x="3303" y="172"/>
                  </a:cubicBezTo>
                  <a:cubicBezTo>
                    <a:pt x="3076" y="50"/>
                    <a:pt x="2858" y="1"/>
                    <a:pt x="26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42"/>
            <p:cNvSpPr/>
            <p:nvPr/>
          </p:nvSpPr>
          <p:spPr>
            <a:xfrm>
              <a:off x="7099150" y="3621100"/>
              <a:ext cx="307750" cy="393350"/>
            </a:xfrm>
            <a:custGeom>
              <a:avLst/>
              <a:gdLst/>
              <a:ahLst/>
              <a:cxnLst/>
              <a:rect l="l" t="t" r="r" b="b"/>
              <a:pathLst>
                <a:path w="12310" h="15734" extrusionOk="0">
                  <a:moveTo>
                    <a:pt x="2336" y="1"/>
                  </a:moveTo>
                  <a:cubicBezTo>
                    <a:pt x="2202" y="1"/>
                    <a:pt x="2069" y="15"/>
                    <a:pt x="1936" y="38"/>
                  </a:cubicBezTo>
                  <a:cubicBezTo>
                    <a:pt x="1669" y="71"/>
                    <a:pt x="1435" y="171"/>
                    <a:pt x="1235" y="305"/>
                  </a:cubicBezTo>
                  <a:cubicBezTo>
                    <a:pt x="835" y="505"/>
                    <a:pt x="401" y="671"/>
                    <a:pt x="268" y="1072"/>
                  </a:cubicBezTo>
                  <a:cubicBezTo>
                    <a:pt x="101" y="1706"/>
                    <a:pt x="1" y="2339"/>
                    <a:pt x="668" y="2806"/>
                  </a:cubicBezTo>
                  <a:cubicBezTo>
                    <a:pt x="801" y="2873"/>
                    <a:pt x="935" y="3006"/>
                    <a:pt x="1068" y="3140"/>
                  </a:cubicBezTo>
                  <a:cubicBezTo>
                    <a:pt x="2736" y="4508"/>
                    <a:pt x="4404" y="5842"/>
                    <a:pt x="6072" y="7209"/>
                  </a:cubicBezTo>
                  <a:cubicBezTo>
                    <a:pt x="6939" y="7910"/>
                    <a:pt x="7806" y="8711"/>
                    <a:pt x="8774" y="9511"/>
                  </a:cubicBezTo>
                  <a:cubicBezTo>
                    <a:pt x="8607" y="9645"/>
                    <a:pt x="8474" y="9711"/>
                    <a:pt x="8374" y="9811"/>
                  </a:cubicBezTo>
                  <a:cubicBezTo>
                    <a:pt x="6339" y="10845"/>
                    <a:pt x="4371" y="12013"/>
                    <a:pt x="2369" y="13147"/>
                  </a:cubicBezTo>
                  <a:cubicBezTo>
                    <a:pt x="1836" y="13414"/>
                    <a:pt x="1335" y="13714"/>
                    <a:pt x="801" y="14048"/>
                  </a:cubicBezTo>
                  <a:cubicBezTo>
                    <a:pt x="268" y="14415"/>
                    <a:pt x="134" y="14715"/>
                    <a:pt x="268" y="15349"/>
                  </a:cubicBezTo>
                  <a:cubicBezTo>
                    <a:pt x="317" y="15596"/>
                    <a:pt x="440" y="15733"/>
                    <a:pt x="636" y="15733"/>
                  </a:cubicBezTo>
                  <a:cubicBezTo>
                    <a:pt x="705" y="15733"/>
                    <a:pt x="782" y="15717"/>
                    <a:pt x="868" y="15682"/>
                  </a:cubicBezTo>
                  <a:cubicBezTo>
                    <a:pt x="1168" y="15549"/>
                    <a:pt x="1435" y="15382"/>
                    <a:pt x="1669" y="15249"/>
                  </a:cubicBezTo>
                  <a:cubicBezTo>
                    <a:pt x="3503" y="14248"/>
                    <a:pt x="5305" y="13080"/>
                    <a:pt x="7173" y="12146"/>
                  </a:cubicBezTo>
                  <a:cubicBezTo>
                    <a:pt x="8640" y="11379"/>
                    <a:pt x="10008" y="10512"/>
                    <a:pt x="11276" y="9478"/>
                  </a:cubicBezTo>
                  <a:cubicBezTo>
                    <a:pt x="11542" y="9244"/>
                    <a:pt x="11809" y="9011"/>
                    <a:pt x="12009" y="8711"/>
                  </a:cubicBezTo>
                  <a:cubicBezTo>
                    <a:pt x="12310" y="8310"/>
                    <a:pt x="12310" y="7877"/>
                    <a:pt x="12009" y="7476"/>
                  </a:cubicBezTo>
                  <a:cubicBezTo>
                    <a:pt x="11809" y="7209"/>
                    <a:pt x="11576" y="6976"/>
                    <a:pt x="11309" y="6742"/>
                  </a:cubicBezTo>
                  <a:cubicBezTo>
                    <a:pt x="9775" y="5375"/>
                    <a:pt x="8173" y="4074"/>
                    <a:pt x="6572" y="2840"/>
                  </a:cubicBezTo>
                  <a:cubicBezTo>
                    <a:pt x="5438" y="2006"/>
                    <a:pt x="4304" y="1072"/>
                    <a:pt x="3136" y="238"/>
                  </a:cubicBezTo>
                  <a:cubicBezTo>
                    <a:pt x="2870" y="60"/>
                    <a:pt x="2603" y="1"/>
                    <a:pt x="23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42"/>
            <p:cNvSpPr/>
            <p:nvPr/>
          </p:nvSpPr>
          <p:spPr>
            <a:xfrm>
              <a:off x="7526975" y="3618450"/>
              <a:ext cx="311900" cy="380600"/>
            </a:xfrm>
            <a:custGeom>
              <a:avLst/>
              <a:gdLst/>
              <a:ahLst/>
              <a:cxnLst/>
              <a:rect l="l" t="t" r="r" b="b"/>
              <a:pathLst>
                <a:path w="12476" h="15224" extrusionOk="0">
                  <a:moveTo>
                    <a:pt x="2424" y="1"/>
                  </a:moveTo>
                  <a:cubicBezTo>
                    <a:pt x="2384" y="1"/>
                    <a:pt x="2344" y="4"/>
                    <a:pt x="2302" y="10"/>
                  </a:cubicBezTo>
                  <a:cubicBezTo>
                    <a:pt x="1868" y="77"/>
                    <a:pt x="1468" y="144"/>
                    <a:pt x="1001" y="344"/>
                  </a:cubicBezTo>
                  <a:cubicBezTo>
                    <a:pt x="500" y="544"/>
                    <a:pt x="167" y="844"/>
                    <a:pt x="67" y="1445"/>
                  </a:cubicBezTo>
                  <a:cubicBezTo>
                    <a:pt x="0" y="1878"/>
                    <a:pt x="33" y="2212"/>
                    <a:pt x="367" y="2512"/>
                  </a:cubicBezTo>
                  <a:cubicBezTo>
                    <a:pt x="701" y="2846"/>
                    <a:pt x="1034" y="3179"/>
                    <a:pt x="1401" y="3513"/>
                  </a:cubicBezTo>
                  <a:cubicBezTo>
                    <a:pt x="3569" y="5514"/>
                    <a:pt x="5838" y="7482"/>
                    <a:pt x="7839" y="9684"/>
                  </a:cubicBezTo>
                  <a:cubicBezTo>
                    <a:pt x="8073" y="10017"/>
                    <a:pt x="8373" y="10318"/>
                    <a:pt x="8606" y="10618"/>
                  </a:cubicBezTo>
                  <a:cubicBezTo>
                    <a:pt x="8906" y="10885"/>
                    <a:pt x="8873" y="10951"/>
                    <a:pt x="8540" y="11185"/>
                  </a:cubicBezTo>
                  <a:cubicBezTo>
                    <a:pt x="8273" y="11352"/>
                    <a:pt x="8039" y="11518"/>
                    <a:pt x="7772" y="11652"/>
                  </a:cubicBezTo>
                  <a:cubicBezTo>
                    <a:pt x="6672" y="12286"/>
                    <a:pt x="5504" y="12886"/>
                    <a:pt x="4370" y="13487"/>
                  </a:cubicBezTo>
                  <a:cubicBezTo>
                    <a:pt x="3903" y="13753"/>
                    <a:pt x="3636" y="14020"/>
                    <a:pt x="3569" y="14621"/>
                  </a:cubicBezTo>
                  <a:cubicBezTo>
                    <a:pt x="3546" y="15022"/>
                    <a:pt x="3606" y="15223"/>
                    <a:pt x="3844" y="15223"/>
                  </a:cubicBezTo>
                  <a:cubicBezTo>
                    <a:pt x="3943" y="15223"/>
                    <a:pt x="4071" y="15189"/>
                    <a:pt x="4236" y="15121"/>
                  </a:cubicBezTo>
                  <a:cubicBezTo>
                    <a:pt x="4603" y="14954"/>
                    <a:pt x="5004" y="14787"/>
                    <a:pt x="5371" y="14587"/>
                  </a:cubicBezTo>
                  <a:cubicBezTo>
                    <a:pt x="7239" y="13553"/>
                    <a:pt x="9073" y="12619"/>
                    <a:pt x="10841" y="11452"/>
                  </a:cubicBezTo>
                  <a:cubicBezTo>
                    <a:pt x="11241" y="11185"/>
                    <a:pt x="11642" y="10951"/>
                    <a:pt x="11909" y="10584"/>
                  </a:cubicBezTo>
                  <a:cubicBezTo>
                    <a:pt x="12476" y="9951"/>
                    <a:pt x="12476" y="9350"/>
                    <a:pt x="12009" y="8750"/>
                  </a:cubicBezTo>
                  <a:cubicBezTo>
                    <a:pt x="11842" y="8450"/>
                    <a:pt x="11642" y="8216"/>
                    <a:pt x="11408" y="7983"/>
                  </a:cubicBezTo>
                  <a:cubicBezTo>
                    <a:pt x="10074" y="6482"/>
                    <a:pt x="8673" y="5114"/>
                    <a:pt x="7205" y="3780"/>
                  </a:cubicBezTo>
                  <a:cubicBezTo>
                    <a:pt x="5971" y="2645"/>
                    <a:pt x="4703" y="1511"/>
                    <a:pt x="3369" y="477"/>
                  </a:cubicBezTo>
                  <a:cubicBezTo>
                    <a:pt x="3068" y="266"/>
                    <a:pt x="2794" y="1"/>
                    <a:pt x="24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42"/>
            <p:cNvSpPr/>
            <p:nvPr/>
          </p:nvSpPr>
          <p:spPr>
            <a:xfrm>
              <a:off x="7346825" y="3617275"/>
              <a:ext cx="264400" cy="403475"/>
            </a:xfrm>
            <a:custGeom>
              <a:avLst/>
              <a:gdLst/>
              <a:ahLst/>
              <a:cxnLst/>
              <a:rect l="l" t="t" r="r" b="b"/>
              <a:pathLst>
                <a:path w="10576" h="16139" extrusionOk="0">
                  <a:moveTo>
                    <a:pt x="2479" y="0"/>
                  </a:moveTo>
                  <a:cubicBezTo>
                    <a:pt x="2401" y="0"/>
                    <a:pt x="2320" y="9"/>
                    <a:pt x="2236" y="24"/>
                  </a:cubicBezTo>
                  <a:cubicBezTo>
                    <a:pt x="1569" y="191"/>
                    <a:pt x="1002" y="491"/>
                    <a:pt x="501" y="991"/>
                  </a:cubicBezTo>
                  <a:cubicBezTo>
                    <a:pt x="435" y="1025"/>
                    <a:pt x="368" y="1125"/>
                    <a:pt x="368" y="1158"/>
                  </a:cubicBezTo>
                  <a:cubicBezTo>
                    <a:pt x="335" y="1725"/>
                    <a:pt x="68" y="2359"/>
                    <a:pt x="601" y="2859"/>
                  </a:cubicBezTo>
                  <a:cubicBezTo>
                    <a:pt x="768" y="3026"/>
                    <a:pt x="935" y="3293"/>
                    <a:pt x="1102" y="3460"/>
                  </a:cubicBezTo>
                  <a:cubicBezTo>
                    <a:pt x="2369" y="4827"/>
                    <a:pt x="3670" y="6162"/>
                    <a:pt x="4904" y="7529"/>
                  </a:cubicBezTo>
                  <a:cubicBezTo>
                    <a:pt x="5672" y="8363"/>
                    <a:pt x="6406" y="9230"/>
                    <a:pt x="7106" y="10064"/>
                  </a:cubicBezTo>
                  <a:cubicBezTo>
                    <a:pt x="7340" y="10331"/>
                    <a:pt x="7373" y="10498"/>
                    <a:pt x="7073" y="10698"/>
                  </a:cubicBezTo>
                  <a:cubicBezTo>
                    <a:pt x="6906" y="10798"/>
                    <a:pt x="6772" y="10898"/>
                    <a:pt x="6672" y="10998"/>
                  </a:cubicBezTo>
                  <a:cubicBezTo>
                    <a:pt x="6039" y="11399"/>
                    <a:pt x="5371" y="11732"/>
                    <a:pt x="4738" y="12133"/>
                  </a:cubicBezTo>
                  <a:cubicBezTo>
                    <a:pt x="3403" y="12866"/>
                    <a:pt x="2069" y="13667"/>
                    <a:pt x="735" y="14401"/>
                  </a:cubicBezTo>
                  <a:cubicBezTo>
                    <a:pt x="335" y="14668"/>
                    <a:pt x="1" y="14968"/>
                    <a:pt x="101" y="15468"/>
                  </a:cubicBezTo>
                  <a:cubicBezTo>
                    <a:pt x="68" y="15535"/>
                    <a:pt x="68" y="15635"/>
                    <a:pt x="134" y="15668"/>
                  </a:cubicBezTo>
                  <a:cubicBezTo>
                    <a:pt x="183" y="15982"/>
                    <a:pt x="283" y="16138"/>
                    <a:pt x="486" y="16138"/>
                  </a:cubicBezTo>
                  <a:cubicBezTo>
                    <a:pt x="564" y="16138"/>
                    <a:pt x="657" y="16115"/>
                    <a:pt x="768" y="16069"/>
                  </a:cubicBezTo>
                  <a:cubicBezTo>
                    <a:pt x="935" y="16002"/>
                    <a:pt x="1168" y="15869"/>
                    <a:pt x="1302" y="15768"/>
                  </a:cubicBezTo>
                  <a:cubicBezTo>
                    <a:pt x="2236" y="15268"/>
                    <a:pt x="3170" y="14734"/>
                    <a:pt x="4071" y="14234"/>
                  </a:cubicBezTo>
                  <a:cubicBezTo>
                    <a:pt x="5872" y="13233"/>
                    <a:pt x="7606" y="12199"/>
                    <a:pt x="9208" y="10865"/>
                  </a:cubicBezTo>
                  <a:cubicBezTo>
                    <a:pt x="9574" y="10531"/>
                    <a:pt x="9908" y="10231"/>
                    <a:pt x="10208" y="9831"/>
                  </a:cubicBezTo>
                  <a:cubicBezTo>
                    <a:pt x="10508" y="9364"/>
                    <a:pt x="10575" y="8864"/>
                    <a:pt x="10442" y="8363"/>
                  </a:cubicBezTo>
                  <a:cubicBezTo>
                    <a:pt x="10408" y="8030"/>
                    <a:pt x="10175" y="7729"/>
                    <a:pt x="9941" y="7496"/>
                  </a:cubicBezTo>
                  <a:cubicBezTo>
                    <a:pt x="8507" y="5695"/>
                    <a:pt x="6873" y="4060"/>
                    <a:pt x="5238" y="2459"/>
                  </a:cubicBezTo>
                  <a:cubicBezTo>
                    <a:pt x="4571" y="1725"/>
                    <a:pt x="3870" y="1025"/>
                    <a:pt x="3170" y="324"/>
                  </a:cubicBezTo>
                  <a:cubicBezTo>
                    <a:pt x="2964" y="93"/>
                    <a:pt x="2739" y="0"/>
                    <a:pt x="24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3" name="Google Shape;2023;p42"/>
          <p:cNvSpPr/>
          <p:nvPr/>
        </p:nvSpPr>
        <p:spPr>
          <a:xfrm>
            <a:off x="7027700" y="869300"/>
            <a:ext cx="1295950" cy="970000"/>
          </a:xfrm>
          <a:custGeom>
            <a:avLst/>
            <a:gdLst/>
            <a:ahLst/>
            <a:cxnLst/>
            <a:rect l="l" t="t" r="r" b="b"/>
            <a:pathLst>
              <a:path w="51838" h="38800" extrusionOk="0">
                <a:moveTo>
                  <a:pt x="26507" y="0"/>
                </a:moveTo>
                <a:cubicBezTo>
                  <a:pt x="25118" y="0"/>
                  <a:pt x="23730" y="75"/>
                  <a:pt x="22350" y="222"/>
                </a:cubicBezTo>
                <a:cubicBezTo>
                  <a:pt x="19148" y="555"/>
                  <a:pt x="15979" y="1055"/>
                  <a:pt x="12876" y="2156"/>
                </a:cubicBezTo>
                <a:cubicBezTo>
                  <a:pt x="10008" y="3190"/>
                  <a:pt x="7272" y="4491"/>
                  <a:pt x="4971" y="6659"/>
                </a:cubicBezTo>
                <a:cubicBezTo>
                  <a:pt x="3203" y="8327"/>
                  <a:pt x="1835" y="10162"/>
                  <a:pt x="1001" y="12397"/>
                </a:cubicBezTo>
                <a:cubicBezTo>
                  <a:pt x="368" y="14132"/>
                  <a:pt x="1" y="15899"/>
                  <a:pt x="301" y="17734"/>
                </a:cubicBezTo>
                <a:cubicBezTo>
                  <a:pt x="668" y="20469"/>
                  <a:pt x="2035" y="22604"/>
                  <a:pt x="4104" y="24372"/>
                </a:cubicBezTo>
                <a:cubicBezTo>
                  <a:pt x="5004" y="25206"/>
                  <a:pt x="6105" y="25740"/>
                  <a:pt x="7172" y="26340"/>
                </a:cubicBezTo>
                <a:cubicBezTo>
                  <a:pt x="10141" y="27975"/>
                  <a:pt x="13343" y="29009"/>
                  <a:pt x="16679" y="29509"/>
                </a:cubicBezTo>
                <a:cubicBezTo>
                  <a:pt x="18547" y="29776"/>
                  <a:pt x="20515" y="29909"/>
                  <a:pt x="22383" y="30243"/>
                </a:cubicBezTo>
                <a:cubicBezTo>
                  <a:pt x="22488" y="30266"/>
                  <a:pt x="22592" y="30281"/>
                  <a:pt x="22694" y="30281"/>
                </a:cubicBezTo>
                <a:cubicBezTo>
                  <a:pt x="22885" y="30281"/>
                  <a:pt x="23065" y="30228"/>
                  <a:pt x="23217" y="30076"/>
                </a:cubicBezTo>
                <a:cubicBezTo>
                  <a:pt x="23451" y="29909"/>
                  <a:pt x="23851" y="29909"/>
                  <a:pt x="23818" y="29576"/>
                </a:cubicBezTo>
                <a:cubicBezTo>
                  <a:pt x="23784" y="29276"/>
                  <a:pt x="23384" y="29209"/>
                  <a:pt x="23150" y="29142"/>
                </a:cubicBezTo>
                <a:cubicBezTo>
                  <a:pt x="21883" y="28642"/>
                  <a:pt x="20549" y="28375"/>
                  <a:pt x="19214" y="28208"/>
                </a:cubicBezTo>
                <a:cubicBezTo>
                  <a:pt x="17280" y="28008"/>
                  <a:pt x="15278" y="27808"/>
                  <a:pt x="13343" y="27341"/>
                </a:cubicBezTo>
                <a:cubicBezTo>
                  <a:pt x="10875" y="26741"/>
                  <a:pt x="8607" y="25773"/>
                  <a:pt x="6639" y="24172"/>
                </a:cubicBezTo>
                <a:cubicBezTo>
                  <a:pt x="4937" y="22738"/>
                  <a:pt x="3803" y="20936"/>
                  <a:pt x="3436" y="18802"/>
                </a:cubicBezTo>
                <a:cubicBezTo>
                  <a:pt x="3103" y="16800"/>
                  <a:pt x="3436" y="14832"/>
                  <a:pt x="4304" y="12997"/>
                </a:cubicBezTo>
                <a:cubicBezTo>
                  <a:pt x="5538" y="10229"/>
                  <a:pt x="7673" y="8227"/>
                  <a:pt x="10275" y="6693"/>
                </a:cubicBezTo>
                <a:cubicBezTo>
                  <a:pt x="12610" y="5325"/>
                  <a:pt x="15178" y="4491"/>
                  <a:pt x="17847" y="3891"/>
                </a:cubicBezTo>
                <a:cubicBezTo>
                  <a:pt x="21303" y="3162"/>
                  <a:pt x="24789" y="2854"/>
                  <a:pt x="28305" y="2854"/>
                </a:cubicBezTo>
                <a:cubicBezTo>
                  <a:pt x="28488" y="2854"/>
                  <a:pt x="28671" y="2855"/>
                  <a:pt x="28855" y="2857"/>
                </a:cubicBezTo>
                <a:cubicBezTo>
                  <a:pt x="33124" y="2923"/>
                  <a:pt x="37194" y="3724"/>
                  <a:pt x="41063" y="5559"/>
                </a:cubicBezTo>
                <a:cubicBezTo>
                  <a:pt x="43198" y="6559"/>
                  <a:pt x="45066" y="7860"/>
                  <a:pt x="46701" y="9528"/>
                </a:cubicBezTo>
                <a:cubicBezTo>
                  <a:pt x="47568" y="10496"/>
                  <a:pt x="48402" y="11496"/>
                  <a:pt x="48635" y="12864"/>
                </a:cubicBezTo>
                <a:cubicBezTo>
                  <a:pt x="48902" y="14632"/>
                  <a:pt x="48669" y="16333"/>
                  <a:pt x="48002" y="17968"/>
                </a:cubicBezTo>
                <a:cubicBezTo>
                  <a:pt x="47334" y="19535"/>
                  <a:pt x="46300" y="20903"/>
                  <a:pt x="45133" y="22171"/>
                </a:cubicBezTo>
                <a:cubicBezTo>
                  <a:pt x="42998" y="24506"/>
                  <a:pt x="40463" y="26240"/>
                  <a:pt x="37561" y="27508"/>
                </a:cubicBezTo>
                <a:cubicBezTo>
                  <a:pt x="35993" y="28208"/>
                  <a:pt x="34325" y="28809"/>
                  <a:pt x="32691" y="29342"/>
                </a:cubicBezTo>
                <a:cubicBezTo>
                  <a:pt x="31990" y="29576"/>
                  <a:pt x="31390" y="30010"/>
                  <a:pt x="30956" y="30643"/>
                </a:cubicBezTo>
                <a:cubicBezTo>
                  <a:pt x="30155" y="31711"/>
                  <a:pt x="29255" y="32678"/>
                  <a:pt x="28421" y="33712"/>
                </a:cubicBezTo>
                <a:cubicBezTo>
                  <a:pt x="28321" y="33812"/>
                  <a:pt x="28254" y="33879"/>
                  <a:pt x="28121" y="33912"/>
                </a:cubicBezTo>
                <a:cubicBezTo>
                  <a:pt x="28087" y="33746"/>
                  <a:pt x="28154" y="33645"/>
                  <a:pt x="28321" y="33579"/>
                </a:cubicBezTo>
                <a:cubicBezTo>
                  <a:pt x="28654" y="32678"/>
                  <a:pt x="28988" y="31711"/>
                  <a:pt x="29188" y="30743"/>
                </a:cubicBezTo>
                <a:cubicBezTo>
                  <a:pt x="29322" y="30243"/>
                  <a:pt x="29288" y="30176"/>
                  <a:pt x="28821" y="30043"/>
                </a:cubicBezTo>
                <a:cubicBezTo>
                  <a:pt x="28221" y="29876"/>
                  <a:pt x="27620" y="29709"/>
                  <a:pt x="26987" y="29576"/>
                </a:cubicBezTo>
                <a:cubicBezTo>
                  <a:pt x="26845" y="29544"/>
                  <a:pt x="26731" y="29528"/>
                  <a:pt x="26638" y="29528"/>
                </a:cubicBezTo>
                <a:cubicBezTo>
                  <a:pt x="26335" y="29528"/>
                  <a:pt x="26247" y="29702"/>
                  <a:pt x="26119" y="30110"/>
                </a:cubicBezTo>
                <a:cubicBezTo>
                  <a:pt x="25552" y="31911"/>
                  <a:pt x="24985" y="33712"/>
                  <a:pt x="24551" y="35547"/>
                </a:cubicBezTo>
                <a:cubicBezTo>
                  <a:pt x="24385" y="36214"/>
                  <a:pt x="24218" y="36914"/>
                  <a:pt x="24118" y="37615"/>
                </a:cubicBezTo>
                <a:cubicBezTo>
                  <a:pt x="24018" y="38015"/>
                  <a:pt x="24118" y="38249"/>
                  <a:pt x="24485" y="38449"/>
                </a:cubicBezTo>
                <a:cubicBezTo>
                  <a:pt x="24885" y="38682"/>
                  <a:pt x="25352" y="38749"/>
                  <a:pt x="25852" y="38782"/>
                </a:cubicBezTo>
                <a:cubicBezTo>
                  <a:pt x="25937" y="38794"/>
                  <a:pt x="26021" y="38799"/>
                  <a:pt x="26103" y="38799"/>
                </a:cubicBezTo>
                <a:cubicBezTo>
                  <a:pt x="26509" y="38799"/>
                  <a:pt x="26887" y="38665"/>
                  <a:pt x="27220" y="38416"/>
                </a:cubicBezTo>
                <a:cubicBezTo>
                  <a:pt x="27987" y="37882"/>
                  <a:pt x="28654" y="37281"/>
                  <a:pt x="29322" y="36681"/>
                </a:cubicBezTo>
                <a:cubicBezTo>
                  <a:pt x="30989" y="35180"/>
                  <a:pt x="32457" y="33445"/>
                  <a:pt x="33958" y="31777"/>
                </a:cubicBezTo>
                <a:cubicBezTo>
                  <a:pt x="34325" y="31344"/>
                  <a:pt x="34792" y="31044"/>
                  <a:pt x="35359" y="30910"/>
                </a:cubicBezTo>
                <a:cubicBezTo>
                  <a:pt x="37494" y="30376"/>
                  <a:pt x="39529" y="29676"/>
                  <a:pt x="41530" y="28775"/>
                </a:cubicBezTo>
                <a:cubicBezTo>
                  <a:pt x="44899" y="27274"/>
                  <a:pt x="47735" y="25073"/>
                  <a:pt x="49703" y="21904"/>
                </a:cubicBezTo>
                <a:cubicBezTo>
                  <a:pt x="51471" y="19068"/>
                  <a:pt x="51838" y="16033"/>
                  <a:pt x="50470" y="12997"/>
                </a:cubicBezTo>
                <a:cubicBezTo>
                  <a:pt x="48969" y="9562"/>
                  <a:pt x="46667" y="6726"/>
                  <a:pt x="43532" y="4658"/>
                </a:cubicBezTo>
                <a:cubicBezTo>
                  <a:pt x="39696" y="2090"/>
                  <a:pt x="35459" y="755"/>
                  <a:pt x="30889" y="255"/>
                </a:cubicBezTo>
                <a:cubicBezTo>
                  <a:pt x="29434" y="84"/>
                  <a:pt x="27971" y="0"/>
                  <a:pt x="265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24" name="Google Shape;2024;p42"/>
          <p:cNvGrpSpPr/>
          <p:nvPr/>
        </p:nvGrpSpPr>
        <p:grpSpPr>
          <a:xfrm rot="-807689">
            <a:off x="630720" y="1043380"/>
            <a:ext cx="1474201" cy="1501915"/>
            <a:chOff x="8448000" y="3590625"/>
            <a:chExt cx="1058550" cy="1078450"/>
          </a:xfrm>
        </p:grpSpPr>
        <p:sp>
          <p:nvSpPr>
            <p:cNvPr id="2025" name="Google Shape;2025;p42"/>
            <p:cNvSpPr/>
            <p:nvPr/>
          </p:nvSpPr>
          <p:spPr>
            <a:xfrm>
              <a:off x="9200275" y="4447175"/>
              <a:ext cx="225725" cy="193775"/>
            </a:xfrm>
            <a:custGeom>
              <a:avLst/>
              <a:gdLst/>
              <a:ahLst/>
              <a:cxnLst/>
              <a:rect l="l" t="t" r="r" b="b"/>
              <a:pathLst>
                <a:path w="9029" h="7751" extrusionOk="0">
                  <a:moveTo>
                    <a:pt x="9028" y="0"/>
                  </a:moveTo>
                  <a:lnTo>
                    <a:pt x="1" y="7751"/>
                  </a:lnTo>
                  <a:lnTo>
                    <a:pt x="7721" y="7751"/>
                  </a:lnTo>
                  <a:cubicBezTo>
                    <a:pt x="8481" y="7751"/>
                    <a:pt x="9028" y="7143"/>
                    <a:pt x="9028" y="6414"/>
                  </a:cubicBezTo>
                  <a:lnTo>
                    <a:pt x="9028" y="0"/>
                  </a:lnTo>
                  <a:close/>
                </a:path>
              </a:pathLst>
            </a:custGeom>
            <a:solidFill>
              <a:srgbClr val="CEC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26" name="Google Shape;2026;p42"/>
            <p:cNvGrpSpPr/>
            <p:nvPr/>
          </p:nvGrpSpPr>
          <p:grpSpPr>
            <a:xfrm>
              <a:off x="8448000" y="3590625"/>
              <a:ext cx="1058550" cy="1078450"/>
              <a:chOff x="8448000" y="3590625"/>
              <a:chExt cx="1058550" cy="1078450"/>
            </a:xfrm>
          </p:grpSpPr>
          <p:sp>
            <p:nvSpPr>
              <p:cNvPr id="2027" name="Google Shape;2027;p42"/>
              <p:cNvSpPr/>
              <p:nvPr/>
            </p:nvSpPr>
            <p:spPr>
              <a:xfrm>
                <a:off x="8459400" y="3610800"/>
                <a:ext cx="1047150" cy="1058275"/>
              </a:xfrm>
              <a:custGeom>
                <a:avLst/>
                <a:gdLst/>
                <a:ahLst/>
                <a:cxnLst/>
                <a:rect l="l" t="t" r="r" b="b"/>
                <a:pathLst>
                  <a:path w="41886" h="42331" extrusionOk="0">
                    <a:moveTo>
                      <a:pt x="6809" y="2208"/>
                    </a:moveTo>
                    <a:lnTo>
                      <a:pt x="7022" y="3059"/>
                    </a:lnTo>
                    <a:lnTo>
                      <a:pt x="6748" y="3059"/>
                    </a:lnTo>
                    <a:cubicBezTo>
                      <a:pt x="6809" y="2543"/>
                      <a:pt x="6809" y="2208"/>
                      <a:pt x="6809" y="2208"/>
                    </a:cubicBezTo>
                    <a:close/>
                    <a:moveTo>
                      <a:pt x="10943" y="2208"/>
                    </a:moveTo>
                    <a:lnTo>
                      <a:pt x="11155" y="3059"/>
                    </a:lnTo>
                    <a:lnTo>
                      <a:pt x="10912" y="3059"/>
                    </a:lnTo>
                    <a:cubicBezTo>
                      <a:pt x="10943" y="2543"/>
                      <a:pt x="10943" y="2208"/>
                      <a:pt x="10943" y="2208"/>
                    </a:cubicBezTo>
                    <a:close/>
                    <a:moveTo>
                      <a:pt x="15046" y="2208"/>
                    </a:moveTo>
                    <a:lnTo>
                      <a:pt x="15259" y="3059"/>
                    </a:lnTo>
                    <a:lnTo>
                      <a:pt x="15016" y="3059"/>
                    </a:lnTo>
                    <a:cubicBezTo>
                      <a:pt x="15046" y="2543"/>
                      <a:pt x="15046" y="2208"/>
                      <a:pt x="15046" y="2208"/>
                    </a:cubicBezTo>
                    <a:close/>
                    <a:moveTo>
                      <a:pt x="19149" y="2208"/>
                    </a:moveTo>
                    <a:lnTo>
                      <a:pt x="19362" y="3059"/>
                    </a:lnTo>
                    <a:lnTo>
                      <a:pt x="19119" y="3059"/>
                    </a:lnTo>
                    <a:cubicBezTo>
                      <a:pt x="19149" y="2543"/>
                      <a:pt x="19149" y="2208"/>
                      <a:pt x="19149" y="2208"/>
                    </a:cubicBezTo>
                    <a:close/>
                    <a:moveTo>
                      <a:pt x="23253" y="2208"/>
                    </a:moveTo>
                    <a:lnTo>
                      <a:pt x="23466" y="3059"/>
                    </a:lnTo>
                    <a:lnTo>
                      <a:pt x="23222" y="3059"/>
                    </a:lnTo>
                    <a:cubicBezTo>
                      <a:pt x="23253" y="2543"/>
                      <a:pt x="23253" y="2208"/>
                      <a:pt x="23253" y="2208"/>
                    </a:cubicBezTo>
                    <a:close/>
                    <a:moveTo>
                      <a:pt x="27356" y="2208"/>
                    </a:moveTo>
                    <a:lnTo>
                      <a:pt x="27569" y="3059"/>
                    </a:lnTo>
                    <a:lnTo>
                      <a:pt x="27326" y="3059"/>
                    </a:lnTo>
                    <a:cubicBezTo>
                      <a:pt x="27356" y="2543"/>
                      <a:pt x="27356" y="2208"/>
                      <a:pt x="27356" y="2208"/>
                    </a:cubicBezTo>
                    <a:close/>
                    <a:moveTo>
                      <a:pt x="31490" y="2208"/>
                    </a:moveTo>
                    <a:lnTo>
                      <a:pt x="31733" y="3059"/>
                    </a:lnTo>
                    <a:lnTo>
                      <a:pt x="31460" y="3059"/>
                    </a:lnTo>
                    <a:cubicBezTo>
                      <a:pt x="31490" y="2543"/>
                      <a:pt x="31490" y="2208"/>
                      <a:pt x="31490" y="2208"/>
                    </a:cubicBezTo>
                    <a:close/>
                    <a:moveTo>
                      <a:pt x="35593" y="2208"/>
                    </a:moveTo>
                    <a:lnTo>
                      <a:pt x="35837" y="3059"/>
                    </a:lnTo>
                    <a:lnTo>
                      <a:pt x="35563" y="3059"/>
                    </a:lnTo>
                    <a:cubicBezTo>
                      <a:pt x="35593" y="2543"/>
                      <a:pt x="35593" y="2208"/>
                      <a:pt x="35593" y="2208"/>
                    </a:cubicBezTo>
                    <a:close/>
                    <a:moveTo>
                      <a:pt x="6911" y="1"/>
                    </a:moveTo>
                    <a:cubicBezTo>
                      <a:pt x="6861" y="1"/>
                      <a:pt x="6806" y="7"/>
                      <a:pt x="6748" y="20"/>
                    </a:cubicBezTo>
                    <a:cubicBezTo>
                      <a:pt x="5988" y="81"/>
                      <a:pt x="5623" y="1631"/>
                      <a:pt x="5380" y="3059"/>
                    </a:cubicBezTo>
                    <a:lnTo>
                      <a:pt x="3131" y="3059"/>
                    </a:lnTo>
                    <a:cubicBezTo>
                      <a:pt x="1398" y="3059"/>
                      <a:pt x="0" y="4458"/>
                      <a:pt x="0" y="6190"/>
                    </a:cubicBezTo>
                    <a:lnTo>
                      <a:pt x="0" y="10385"/>
                    </a:lnTo>
                    <a:lnTo>
                      <a:pt x="1520" y="10385"/>
                    </a:lnTo>
                    <a:lnTo>
                      <a:pt x="1520" y="40993"/>
                    </a:lnTo>
                    <a:cubicBezTo>
                      <a:pt x="1520" y="41723"/>
                      <a:pt x="2067" y="42331"/>
                      <a:pt x="2827" y="42331"/>
                    </a:cubicBezTo>
                    <a:lnTo>
                      <a:pt x="39059" y="42331"/>
                    </a:lnTo>
                    <a:cubicBezTo>
                      <a:pt x="39758" y="42331"/>
                      <a:pt x="40366" y="41753"/>
                      <a:pt x="40366" y="40993"/>
                    </a:cubicBezTo>
                    <a:lnTo>
                      <a:pt x="40366" y="34580"/>
                    </a:lnTo>
                    <a:lnTo>
                      <a:pt x="40366" y="30902"/>
                    </a:lnTo>
                    <a:lnTo>
                      <a:pt x="40366" y="10385"/>
                    </a:lnTo>
                    <a:lnTo>
                      <a:pt x="41885" y="10385"/>
                    </a:lnTo>
                    <a:lnTo>
                      <a:pt x="41885" y="6190"/>
                    </a:lnTo>
                    <a:lnTo>
                      <a:pt x="41825" y="6190"/>
                    </a:lnTo>
                    <a:cubicBezTo>
                      <a:pt x="41825" y="4458"/>
                      <a:pt x="40426" y="3059"/>
                      <a:pt x="38663" y="3059"/>
                    </a:cubicBezTo>
                    <a:lnTo>
                      <a:pt x="37265" y="3059"/>
                    </a:lnTo>
                    <a:cubicBezTo>
                      <a:pt x="36961" y="2482"/>
                      <a:pt x="36809" y="1783"/>
                      <a:pt x="36627" y="1175"/>
                    </a:cubicBezTo>
                    <a:cubicBezTo>
                      <a:pt x="36505" y="780"/>
                      <a:pt x="36353" y="415"/>
                      <a:pt x="36080" y="202"/>
                    </a:cubicBezTo>
                    <a:cubicBezTo>
                      <a:pt x="35960" y="83"/>
                      <a:pt x="35822" y="1"/>
                      <a:pt x="35635" y="1"/>
                    </a:cubicBezTo>
                    <a:cubicBezTo>
                      <a:pt x="35585" y="1"/>
                      <a:pt x="35530" y="7"/>
                      <a:pt x="35472" y="20"/>
                    </a:cubicBezTo>
                    <a:cubicBezTo>
                      <a:pt x="34712" y="81"/>
                      <a:pt x="34347" y="1631"/>
                      <a:pt x="34104" y="3059"/>
                    </a:cubicBezTo>
                    <a:lnTo>
                      <a:pt x="33162" y="3059"/>
                    </a:lnTo>
                    <a:cubicBezTo>
                      <a:pt x="32858" y="2482"/>
                      <a:pt x="32706" y="1783"/>
                      <a:pt x="32524" y="1175"/>
                    </a:cubicBezTo>
                    <a:cubicBezTo>
                      <a:pt x="32402" y="780"/>
                      <a:pt x="32250" y="415"/>
                      <a:pt x="31976" y="202"/>
                    </a:cubicBezTo>
                    <a:cubicBezTo>
                      <a:pt x="31857" y="83"/>
                      <a:pt x="31719" y="1"/>
                      <a:pt x="31532" y="1"/>
                    </a:cubicBezTo>
                    <a:cubicBezTo>
                      <a:pt x="31481" y="1"/>
                      <a:pt x="31427" y="7"/>
                      <a:pt x="31368" y="20"/>
                    </a:cubicBezTo>
                    <a:cubicBezTo>
                      <a:pt x="30609" y="81"/>
                      <a:pt x="30244" y="1631"/>
                      <a:pt x="30001" y="3059"/>
                    </a:cubicBezTo>
                    <a:lnTo>
                      <a:pt x="29058" y="3059"/>
                    </a:lnTo>
                    <a:cubicBezTo>
                      <a:pt x="28754" y="2482"/>
                      <a:pt x="28602" y="1783"/>
                      <a:pt x="28420" y="1175"/>
                    </a:cubicBezTo>
                    <a:cubicBezTo>
                      <a:pt x="28299" y="780"/>
                      <a:pt x="28147" y="415"/>
                      <a:pt x="27873" y="202"/>
                    </a:cubicBezTo>
                    <a:cubicBezTo>
                      <a:pt x="27753" y="83"/>
                      <a:pt x="27615" y="1"/>
                      <a:pt x="27429" y="1"/>
                    </a:cubicBezTo>
                    <a:cubicBezTo>
                      <a:pt x="27378" y="1"/>
                      <a:pt x="27324" y="7"/>
                      <a:pt x="27265" y="20"/>
                    </a:cubicBezTo>
                    <a:cubicBezTo>
                      <a:pt x="26505" y="81"/>
                      <a:pt x="26140" y="1631"/>
                      <a:pt x="25897" y="3059"/>
                    </a:cubicBezTo>
                    <a:lnTo>
                      <a:pt x="24955" y="3059"/>
                    </a:lnTo>
                    <a:cubicBezTo>
                      <a:pt x="24651" y="2482"/>
                      <a:pt x="24499" y="1783"/>
                      <a:pt x="24317" y="1175"/>
                    </a:cubicBezTo>
                    <a:cubicBezTo>
                      <a:pt x="24195" y="780"/>
                      <a:pt x="24043" y="415"/>
                      <a:pt x="23770" y="202"/>
                    </a:cubicBezTo>
                    <a:cubicBezTo>
                      <a:pt x="23650" y="83"/>
                      <a:pt x="23512" y="1"/>
                      <a:pt x="23325" y="1"/>
                    </a:cubicBezTo>
                    <a:cubicBezTo>
                      <a:pt x="23274" y="1"/>
                      <a:pt x="23220" y="7"/>
                      <a:pt x="23162" y="20"/>
                    </a:cubicBezTo>
                    <a:cubicBezTo>
                      <a:pt x="22402" y="81"/>
                      <a:pt x="22037" y="1631"/>
                      <a:pt x="21794" y="3059"/>
                    </a:cubicBezTo>
                    <a:lnTo>
                      <a:pt x="20852" y="3059"/>
                    </a:lnTo>
                    <a:cubicBezTo>
                      <a:pt x="20548" y="2482"/>
                      <a:pt x="20396" y="1783"/>
                      <a:pt x="20213" y="1175"/>
                    </a:cubicBezTo>
                    <a:cubicBezTo>
                      <a:pt x="20092" y="780"/>
                      <a:pt x="19940" y="415"/>
                      <a:pt x="19666" y="202"/>
                    </a:cubicBezTo>
                    <a:cubicBezTo>
                      <a:pt x="19547" y="83"/>
                      <a:pt x="19408" y="1"/>
                      <a:pt x="19222" y="1"/>
                    </a:cubicBezTo>
                    <a:cubicBezTo>
                      <a:pt x="19171" y="1"/>
                      <a:pt x="19117" y="7"/>
                      <a:pt x="19058" y="20"/>
                    </a:cubicBezTo>
                    <a:cubicBezTo>
                      <a:pt x="18298" y="81"/>
                      <a:pt x="17934" y="1631"/>
                      <a:pt x="17690" y="3059"/>
                    </a:cubicBezTo>
                    <a:lnTo>
                      <a:pt x="16748" y="3059"/>
                    </a:lnTo>
                    <a:cubicBezTo>
                      <a:pt x="16444" y="2482"/>
                      <a:pt x="16292" y="1783"/>
                      <a:pt x="16110" y="1175"/>
                    </a:cubicBezTo>
                    <a:cubicBezTo>
                      <a:pt x="15988" y="780"/>
                      <a:pt x="15836" y="415"/>
                      <a:pt x="15563" y="202"/>
                    </a:cubicBezTo>
                    <a:cubicBezTo>
                      <a:pt x="15443" y="83"/>
                      <a:pt x="15305" y="1"/>
                      <a:pt x="15118" y="1"/>
                    </a:cubicBezTo>
                    <a:cubicBezTo>
                      <a:pt x="15068" y="1"/>
                      <a:pt x="15013" y="7"/>
                      <a:pt x="14955" y="20"/>
                    </a:cubicBezTo>
                    <a:cubicBezTo>
                      <a:pt x="14195" y="81"/>
                      <a:pt x="13830" y="1631"/>
                      <a:pt x="13587" y="3059"/>
                    </a:cubicBezTo>
                    <a:lnTo>
                      <a:pt x="12645" y="3059"/>
                    </a:lnTo>
                    <a:cubicBezTo>
                      <a:pt x="12341" y="2482"/>
                      <a:pt x="12189" y="1783"/>
                      <a:pt x="12006" y="1175"/>
                    </a:cubicBezTo>
                    <a:cubicBezTo>
                      <a:pt x="11885" y="780"/>
                      <a:pt x="11733" y="415"/>
                      <a:pt x="11459" y="202"/>
                    </a:cubicBezTo>
                    <a:cubicBezTo>
                      <a:pt x="11340" y="83"/>
                      <a:pt x="11202" y="1"/>
                      <a:pt x="11015" y="1"/>
                    </a:cubicBezTo>
                    <a:cubicBezTo>
                      <a:pt x="10964" y="1"/>
                      <a:pt x="10910" y="7"/>
                      <a:pt x="10851" y="20"/>
                    </a:cubicBezTo>
                    <a:cubicBezTo>
                      <a:pt x="10091" y="81"/>
                      <a:pt x="9727" y="1631"/>
                      <a:pt x="9484" y="3059"/>
                    </a:cubicBezTo>
                    <a:lnTo>
                      <a:pt x="8541" y="3059"/>
                    </a:lnTo>
                    <a:cubicBezTo>
                      <a:pt x="8237" y="2482"/>
                      <a:pt x="8085" y="1783"/>
                      <a:pt x="7903" y="1175"/>
                    </a:cubicBezTo>
                    <a:cubicBezTo>
                      <a:pt x="7781" y="780"/>
                      <a:pt x="7629" y="415"/>
                      <a:pt x="7356" y="202"/>
                    </a:cubicBezTo>
                    <a:cubicBezTo>
                      <a:pt x="7236" y="83"/>
                      <a:pt x="7098" y="1"/>
                      <a:pt x="6911" y="1"/>
                    </a:cubicBezTo>
                    <a:close/>
                  </a:path>
                </a:pathLst>
              </a:custGeom>
              <a:solidFill>
                <a:srgbClr val="212121">
                  <a:alpha val="4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42"/>
              <p:cNvSpPr/>
              <p:nvPr/>
            </p:nvSpPr>
            <p:spPr>
              <a:xfrm>
                <a:off x="8455600" y="3687275"/>
                <a:ext cx="970400" cy="953675"/>
              </a:xfrm>
              <a:custGeom>
                <a:avLst/>
                <a:gdLst/>
                <a:ahLst/>
                <a:cxnLst/>
                <a:rect l="l" t="t" r="r" b="b"/>
                <a:pathLst>
                  <a:path w="38816" h="38147" extrusionOk="0">
                    <a:moveTo>
                      <a:pt x="1338" y="0"/>
                    </a:moveTo>
                    <a:cubicBezTo>
                      <a:pt x="578" y="0"/>
                      <a:pt x="0" y="608"/>
                      <a:pt x="0" y="1307"/>
                    </a:cubicBezTo>
                    <a:lnTo>
                      <a:pt x="0" y="36810"/>
                    </a:lnTo>
                    <a:cubicBezTo>
                      <a:pt x="0" y="37569"/>
                      <a:pt x="608" y="38147"/>
                      <a:pt x="1338" y="38147"/>
                    </a:cubicBezTo>
                    <a:lnTo>
                      <a:pt x="29818" y="38147"/>
                    </a:lnTo>
                    <a:lnTo>
                      <a:pt x="38815" y="30396"/>
                    </a:lnTo>
                    <a:lnTo>
                      <a:pt x="38815" y="1307"/>
                    </a:lnTo>
                    <a:cubicBezTo>
                      <a:pt x="38815" y="608"/>
                      <a:pt x="38268" y="0"/>
                      <a:pt x="37539" y="0"/>
                    </a:cubicBezTo>
                    <a:close/>
                  </a:path>
                </a:pathLst>
              </a:custGeom>
              <a:solidFill>
                <a:srgbClr val="FCFE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42"/>
              <p:cNvSpPr/>
              <p:nvPr/>
            </p:nvSpPr>
            <p:spPr>
              <a:xfrm>
                <a:off x="8455600" y="3966150"/>
                <a:ext cx="970400" cy="25"/>
              </a:xfrm>
              <a:custGeom>
                <a:avLst/>
                <a:gdLst/>
                <a:ahLst/>
                <a:cxnLst/>
                <a:rect l="l" t="t" r="r" b="b"/>
                <a:pathLst>
                  <a:path w="38816" h="1" fill="none" extrusionOk="0">
                    <a:moveTo>
                      <a:pt x="0" y="1"/>
                    </a:moveTo>
                    <a:lnTo>
                      <a:pt x="38815" y="1"/>
                    </a:lnTo>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42"/>
              <p:cNvSpPr/>
              <p:nvPr/>
            </p:nvSpPr>
            <p:spPr>
              <a:xfrm>
                <a:off x="8455600" y="4098375"/>
                <a:ext cx="970400" cy="25"/>
              </a:xfrm>
              <a:custGeom>
                <a:avLst/>
                <a:gdLst/>
                <a:ahLst/>
                <a:cxnLst/>
                <a:rect l="l" t="t" r="r" b="b"/>
                <a:pathLst>
                  <a:path w="38816" h="1" fill="none" extrusionOk="0">
                    <a:moveTo>
                      <a:pt x="0" y="0"/>
                    </a:moveTo>
                    <a:lnTo>
                      <a:pt x="38815" y="0"/>
                    </a:lnTo>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42"/>
              <p:cNvSpPr/>
              <p:nvPr/>
            </p:nvSpPr>
            <p:spPr>
              <a:xfrm>
                <a:off x="8455600" y="4231350"/>
                <a:ext cx="970400" cy="25"/>
              </a:xfrm>
              <a:custGeom>
                <a:avLst/>
                <a:gdLst/>
                <a:ahLst/>
                <a:cxnLst/>
                <a:rect l="l" t="t" r="r" b="b"/>
                <a:pathLst>
                  <a:path w="38816" h="1" fill="none" extrusionOk="0">
                    <a:moveTo>
                      <a:pt x="0" y="1"/>
                    </a:moveTo>
                    <a:lnTo>
                      <a:pt x="38815" y="1"/>
                    </a:lnTo>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42"/>
              <p:cNvSpPr/>
              <p:nvPr/>
            </p:nvSpPr>
            <p:spPr>
              <a:xfrm>
                <a:off x="8455600" y="4362825"/>
                <a:ext cx="970400" cy="25"/>
              </a:xfrm>
              <a:custGeom>
                <a:avLst/>
                <a:gdLst/>
                <a:ahLst/>
                <a:cxnLst/>
                <a:rect l="l" t="t" r="r" b="b"/>
                <a:pathLst>
                  <a:path w="38816" h="1" fill="none" extrusionOk="0">
                    <a:moveTo>
                      <a:pt x="0" y="0"/>
                    </a:moveTo>
                    <a:lnTo>
                      <a:pt x="38815" y="0"/>
                    </a:lnTo>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42"/>
              <p:cNvSpPr/>
              <p:nvPr/>
            </p:nvSpPr>
            <p:spPr>
              <a:xfrm>
                <a:off x="8455600" y="4495800"/>
                <a:ext cx="898975" cy="25"/>
              </a:xfrm>
              <a:custGeom>
                <a:avLst/>
                <a:gdLst/>
                <a:ahLst/>
                <a:cxnLst/>
                <a:rect l="l" t="t" r="r" b="b"/>
                <a:pathLst>
                  <a:path w="35959" h="1" fill="none" extrusionOk="0">
                    <a:moveTo>
                      <a:pt x="0" y="0"/>
                    </a:moveTo>
                    <a:lnTo>
                      <a:pt x="35958" y="0"/>
                    </a:lnTo>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42"/>
              <p:cNvSpPr/>
              <p:nvPr/>
            </p:nvSpPr>
            <p:spPr>
              <a:xfrm>
                <a:off x="8448000" y="3658400"/>
                <a:ext cx="987125" cy="183150"/>
              </a:xfrm>
              <a:custGeom>
                <a:avLst/>
                <a:gdLst/>
                <a:ahLst/>
                <a:cxnLst/>
                <a:rect l="l" t="t" r="r" b="b"/>
                <a:pathLst>
                  <a:path w="39485" h="7326" extrusionOk="0">
                    <a:moveTo>
                      <a:pt x="3040" y="0"/>
                    </a:moveTo>
                    <a:cubicBezTo>
                      <a:pt x="1368" y="0"/>
                      <a:pt x="0" y="1368"/>
                      <a:pt x="0" y="3040"/>
                    </a:cubicBezTo>
                    <a:lnTo>
                      <a:pt x="0" y="7326"/>
                    </a:lnTo>
                    <a:lnTo>
                      <a:pt x="39484" y="7326"/>
                    </a:lnTo>
                    <a:lnTo>
                      <a:pt x="39484" y="3040"/>
                    </a:lnTo>
                    <a:cubicBezTo>
                      <a:pt x="39484" y="1368"/>
                      <a:pt x="38086" y="0"/>
                      <a:pt x="364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42"/>
              <p:cNvSpPr/>
              <p:nvPr/>
            </p:nvSpPr>
            <p:spPr>
              <a:xfrm>
                <a:off x="8578700" y="3841525"/>
                <a:ext cx="25" cy="799425"/>
              </a:xfrm>
              <a:custGeom>
                <a:avLst/>
                <a:gdLst/>
                <a:ahLst/>
                <a:cxnLst/>
                <a:rect l="l" t="t" r="r" b="b"/>
                <a:pathLst>
                  <a:path w="1" h="31977" fill="none" extrusionOk="0">
                    <a:moveTo>
                      <a:pt x="0" y="1"/>
                    </a:moveTo>
                    <a:lnTo>
                      <a:pt x="0" y="31977"/>
                    </a:lnTo>
                  </a:path>
                </a:pathLst>
              </a:custGeom>
              <a:noFill/>
              <a:ln w="6850"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42"/>
              <p:cNvSpPr/>
              <p:nvPr/>
            </p:nvSpPr>
            <p:spPr>
              <a:xfrm>
                <a:off x="8570325" y="3689550"/>
                <a:ext cx="47900" cy="47900"/>
              </a:xfrm>
              <a:custGeom>
                <a:avLst/>
                <a:gdLst/>
                <a:ahLst/>
                <a:cxnLst/>
                <a:rect l="l" t="t" r="r" b="b"/>
                <a:pathLst>
                  <a:path w="1916" h="1916" extrusionOk="0">
                    <a:moveTo>
                      <a:pt x="1" y="1"/>
                    </a:moveTo>
                    <a:lnTo>
                      <a:pt x="1" y="1916"/>
                    </a:lnTo>
                    <a:lnTo>
                      <a:pt x="1916" y="1916"/>
                    </a:lnTo>
                    <a:lnTo>
                      <a:pt x="1916" y="1"/>
                    </a:lnTo>
                    <a:close/>
                  </a:path>
                </a:pathLst>
              </a:custGeom>
              <a:solidFill>
                <a:srgbClr val="222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42"/>
              <p:cNvSpPr/>
              <p:nvPr/>
            </p:nvSpPr>
            <p:spPr>
              <a:xfrm>
                <a:off x="8571100" y="3590775"/>
                <a:ext cx="89675" cy="146675"/>
              </a:xfrm>
              <a:custGeom>
                <a:avLst/>
                <a:gdLst/>
                <a:ahLst/>
                <a:cxnLst/>
                <a:rect l="l" t="t" r="r" b="b"/>
                <a:pathLst>
                  <a:path w="3587" h="5867" extrusionOk="0">
                    <a:moveTo>
                      <a:pt x="1976" y="0"/>
                    </a:moveTo>
                    <a:cubicBezTo>
                      <a:pt x="912" y="91"/>
                      <a:pt x="669" y="3678"/>
                      <a:pt x="456" y="4438"/>
                    </a:cubicBezTo>
                    <a:cubicBezTo>
                      <a:pt x="304" y="5198"/>
                      <a:pt x="0" y="5259"/>
                      <a:pt x="0" y="5259"/>
                    </a:cubicBezTo>
                    <a:lnTo>
                      <a:pt x="0" y="5867"/>
                    </a:lnTo>
                    <a:lnTo>
                      <a:pt x="821" y="5867"/>
                    </a:lnTo>
                    <a:cubicBezTo>
                      <a:pt x="2037" y="5441"/>
                      <a:pt x="2098" y="1976"/>
                      <a:pt x="2098" y="1976"/>
                    </a:cubicBezTo>
                    <a:lnTo>
                      <a:pt x="2280" y="2736"/>
                    </a:lnTo>
                    <a:lnTo>
                      <a:pt x="3587" y="2736"/>
                    </a:lnTo>
                    <a:cubicBezTo>
                      <a:pt x="3283" y="2250"/>
                      <a:pt x="3161" y="1611"/>
                      <a:pt x="3009" y="1064"/>
                    </a:cubicBezTo>
                    <a:cubicBezTo>
                      <a:pt x="2888" y="730"/>
                      <a:pt x="2797" y="395"/>
                      <a:pt x="2554" y="183"/>
                    </a:cubicBezTo>
                    <a:cubicBezTo>
                      <a:pt x="2402" y="61"/>
                      <a:pt x="2219" y="0"/>
                      <a:pt x="1976" y="0"/>
                    </a:cubicBezTo>
                    <a:close/>
                  </a:path>
                </a:pathLst>
              </a:custGeom>
              <a:solidFill>
                <a:srgbClr val="FCFE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42"/>
              <p:cNvSpPr/>
              <p:nvPr/>
            </p:nvSpPr>
            <p:spPr>
              <a:xfrm>
                <a:off x="8623525" y="3615500"/>
                <a:ext cx="37250" cy="43675"/>
              </a:xfrm>
              <a:custGeom>
                <a:avLst/>
                <a:gdLst/>
                <a:ahLst/>
                <a:cxnLst/>
                <a:rect l="l" t="t" r="r" b="b"/>
                <a:pathLst>
                  <a:path w="1490" h="1747" extrusionOk="0">
                    <a:moveTo>
                      <a:pt x="625" y="1"/>
                    </a:moveTo>
                    <a:cubicBezTo>
                      <a:pt x="69" y="1"/>
                      <a:pt x="1" y="987"/>
                      <a:pt x="1" y="987"/>
                    </a:cubicBezTo>
                    <a:lnTo>
                      <a:pt x="183" y="1747"/>
                    </a:lnTo>
                    <a:lnTo>
                      <a:pt x="1490" y="1747"/>
                    </a:lnTo>
                    <a:cubicBezTo>
                      <a:pt x="1186" y="1261"/>
                      <a:pt x="1064" y="622"/>
                      <a:pt x="912" y="75"/>
                    </a:cubicBezTo>
                    <a:cubicBezTo>
                      <a:pt x="805" y="23"/>
                      <a:pt x="710" y="1"/>
                      <a:pt x="625" y="1"/>
                    </a:cubicBezTo>
                    <a:close/>
                  </a:path>
                </a:pathLst>
              </a:custGeom>
              <a:solidFill>
                <a:srgbClr val="CEC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42"/>
              <p:cNvSpPr/>
              <p:nvPr/>
            </p:nvSpPr>
            <p:spPr>
              <a:xfrm>
                <a:off x="8570325" y="3590625"/>
                <a:ext cx="63875" cy="144550"/>
              </a:xfrm>
              <a:custGeom>
                <a:avLst/>
                <a:gdLst/>
                <a:ahLst/>
                <a:cxnLst/>
                <a:rect l="l" t="t" r="r" b="b"/>
                <a:pathLst>
                  <a:path w="2555" h="5782" extrusionOk="0">
                    <a:moveTo>
                      <a:pt x="2071" y="0"/>
                    </a:moveTo>
                    <a:cubicBezTo>
                      <a:pt x="2041" y="0"/>
                      <a:pt x="2009" y="2"/>
                      <a:pt x="1977" y="6"/>
                    </a:cubicBezTo>
                    <a:cubicBezTo>
                      <a:pt x="913" y="97"/>
                      <a:pt x="639" y="3714"/>
                      <a:pt x="457" y="4474"/>
                    </a:cubicBezTo>
                    <a:cubicBezTo>
                      <a:pt x="305" y="5234"/>
                      <a:pt x="1" y="5265"/>
                      <a:pt x="1" y="5265"/>
                    </a:cubicBezTo>
                    <a:lnTo>
                      <a:pt x="1" y="5781"/>
                    </a:lnTo>
                    <a:cubicBezTo>
                      <a:pt x="1369" y="5386"/>
                      <a:pt x="1186" y="3502"/>
                      <a:pt x="1460" y="2104"/>
                    </a:cubicBezTo>
                    <a:cubicBezTo>
                      <a:pt x="1764" y="553"/>
                      <a:pt x="2554" y="158"/>
                      <a:pt x="2554" y="158"/>
                    </a:cubicBezTo>
                    <a:cubicBezTo>
                      <a:pt x="2423" y="79"/>
                      <a:pt x="2268" y="0"/>
                      <a:pt x="20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42"/>
              <p:cNvSpPr/>
              <p:nvPr/>
            </p:nvSpPr>
            <p:spPr>
              <a:xfrm>
                <a:off x="8667600" y="3689550"/>
                <a:ext cx="47150" cy="47900"/>
              </a:xfrm>
              <a:custGeom>
                <a:avLst/>
                <a:gdLst/>
                <a:ahLst/>
                <a:cxnLst/>
                <a:rect l="l" t="t" r="r" b="b"/>
                <a:pathLst>
                  <a:path w="1886" h="1916" extrusionOk="0">
                    <a:moveTo>
                      <a:pt x="1" y="1"/>
                    </a:moveTo>
                    <a:lnTo>
                      <a:pt x="1" y="1916"/>
                    </a:lnTo>
                    <a:lnTo>
                      <a:pt x="1885" y="1916"/>
                    </a:lnTo>
                    <a:lnTo>
                      <a:pt x="1885" y="1"/>
                    </a:lnTo>
                    <a:close/>
                  </a:path>
                </a:pathLst>
              </a:custGeom>
              <a:solidFill>
                <a:srgbClr val="222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42"/>
              <p:cNvSpPr/>
              <p:nvPr/>
            </p:nvSpPr>
            <p:spPr>
              <a:xfrm>
                <a:off x="8668350" y="3590775"/>
                <a:ext cx="88950" cy="146675"/>
              </a:xfrm>
              <a:custGeom>
                <a:avLst/>
                <a:gdLst/>
                <a:ahLst/>
                <a:cxnLst/>
                <a:rect l="l" t="t" r="r" b="b"/>
                <a:pathLst>
                  <a:path w="3558" h="5867" extrusionOk="0">
                    <a:moveTo>
                      <a:pt x="1977" y="0"/>
                    </a:moveTo>
                    <a:cubicBezTo>
                      <a:pt x="913" y="91"/>
                      <a:pt x="639" y="3678"/>
                      <a:pt x="457" y="4438"/>
                    </a:cubicBezTo>
                    <a:cubicBezTo>
                      <a:pt x="305" y="5198"/>
                      <a:pt x="1" y="5259"/>
                      <a:pt x="1" y="5259"/>
                    </a:cubicBezTo>
                    <a:lnTo>
                      <a:pt x="1" y="5867"/>
                    </a:lnTo>
                    <a:lnTo>
                      <a:pt x="791" y="5867"/>
                    </a:lnTo>
                    <a:cubicBezTo>
                      <a:pt x="2007" y="5441"/>
                      <a:pt x="2098" y="1976"/>
                      <a:pt x="2098" y="1976"/>
                    </a:cubicBezTo>
                    <a:lnTo>
                      <a:pt x="2281" y="2736"/>
                    </a:lnTo>
                    <a:lnTo>
                      <a:pt x="3557" y="2736"/>
                    </a:lnTo>
                    <a:cubicBezTo>
                      <a:pt x="3253" y="2250"/>
                      <a:pt x="3162" y="1611"/>
                      <a:pt x="3010" y="1064"/>
                    </a:cubicBezTo>
                    <a:cubicBezTo>
                      <a:pt x="2889" y="730"/>
                      <a:pt x="2767" y="395"/>
                      <a:pt x="2554" y="183"/>
                    </a:cubicBezTo>
                    <a:cubicBezTo>
                      <a:pt x="2402" y="61"/>
                      <a:pt x="2189" y="0"/>
                      <a:pt x="1977" y="0"/>
                    </a:cubicBezTo>
                    <a:close/>
                  </a:path>
                </a:pathLst>
              </a:custGeom>
              <a:solidFill>
                <a:srgbClr val="FCFE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42"/>
              <p:cNvSpPr/>
              <p:nvPr/>
            </p:nvSpPr>
            <p:spPr>
              <a:xfrm>
                <a:off x="8720800" y="3615500"/>
                <a:ext cx="36500" cy="43675"/>
              </a:xfrm>
              <a:custGeom>
                <a:avLst/>
                <a:gdLst/>
                <a:ahLst/>
                <a:cxnLst/>
                <a:rect l="l" t="t" r="r" b="b"/>
                <a:pathLst>
                  <a:path w="1460" h="1747" extrusionOk="0">
                    <a:moveTo>
                      <a:pt x="616" y="1"/>
                    </a:moveTo>
                    <a:cubicBezTo>
                      <a:pt x="46" y="1"/>
                      <a:pt x="0" y="987"/>
                      <a:pt x="0" y="987"/>
                    </a:cubicBezTo>
                    <a:lnTo>
                      <a:pt x="183" y="1747"/>
                    </a:lnTo>
                    <a:lnTo>
                      <a:pt x="1459" y="1747"/>
                    </a:lnTo>
                    <a:cubicBezTo>
                      <a:pt x="1155" y="1261"/>
                      <a:pt x="1064" y="622"/>
                      <a:pt x="912" y="75"/>
                    </a:cubicBezTo>
                    <a:cubicBezTo>
                      <a:pt x="800" y="23"/>
                      <a:pt x="702" y="1"/>
                      <a:pt x="616" y="1"/>
                    </a:cubicBezTo>
                    <a:close/>
                  </a:path>
                </a:pathLst>
              </a:custGeom>
              <a:solidFill>
                <a:srgbClr val="CEC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42"/>
              <p:cNvSpPr/>
              <p:nvPr/>
            </p:nvSpPr>
            <p:spPr>
              <a:xfrm>
                <a:off x="8667600" y="3590625"/>
                <a:ext cx="63100" cy="144550"/>
              </a:xfrm>
              <a:custGeom>
                <a:avLst/>
                <a:gdLst/>
                <a:ahLst/>
                <a:cxnLst/>
                <a:rect l="l" t="t" r="r" b="b"/>
                <a:pathLst>
                  <a:path w="2524" h="5782" extrusionOk="0">
                    <a:moveTo>
                      <a:pt x="2060" y="0"/>
                    </a:moveTo>
                    <a:cubicBezTo>
                      <a:pt x="2033" y="0"/>
                      <a:pt x="2005" y="2"/>
                      <a:pt x="1976" y="6"/>
                    </a:cubicBezTo>
                    <a:cubicBezTo>
                      <a:pt x="912" y="97"/>
                      <a:pt x="639" y="3714"/>
                      <a:pt x="456" y="4474"/>
                    </a:cubicBezTo>
                    <a:cubicBezTo>
                      <a:pt x="305" y="5234"/>
                      <a:pt x="1" y="5265"/>
                      <a:pt x="1" y="5265"/>
                    </a:cubicBezTo>
                    <a:lnTo>
                      <a:pt x="1" y="5781"/>
                    </a:lnTo>
                    <a:cubicBezTo>
                      <a:pt x="1368" y="5386"/>
                      <a:pt x="1156" y="3502"/>
                      <a:pt x="1429" y="2104"/>
                    </a:cubicBezTo>
                    <a:cubicBezTo>
                      <a:pt x="1733" y="553"/>
                      <a:pt x="2523" y="158"/>
                      <a:pt x="2523" y="158"/>
                    </a:cubicBezTo>
                    <a:cubicBezTo>
                      <a:pt x="2392" y="79"/>
                      <a:pt x="2237" y="0"/>
                      <a:pt x="20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42"/>
              <p:cNvSpPr/>
              <p:nvPr/>
            </p:nvSpPr>
            <p:spPr>
              <a:xfrm>
                <a:off x="8764100" y="3689550"/>
                <a:ext cx="47150" cy="47900"/>
              </a:xfrm>
              <a:custGeom>
                <a:avLst/>
                <a:gdLst/>
                <a:ahLst/>
                <a:cxnLst/>
                <a:rect l="l" t="t" r="r" b="b"/>
                <a:pathLst>
                  <a:path w="1886" h="1916" extrusionOk="0">
                    <a:moveTo>
                      <a:pt x="1" y="1"/>
                    </a:moveTo>
                    <a:lnTo>
                      <a:pt x="1" y="1916"/>
                    </a:lnTo>
                    <a:lnTo>
                      <a:pt x="1885" y="1916"/>
                    </a:lnTo>
                    <a:lnTo>
                      <a:pt x="1885" y="1"/>
                    </a:lnTo>
                    <a:close/>
                  </a:path>
                </a:pathLst>
              </a:custGeom>
              <a:solidFill>
                <a:srgbClr val="222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42"/>
              <p:cNvSpPr/>
              <p:nvPr/>
            </p:nvSpPr>
            <p:spPr>
              <a:xfrm>
                <a:off x="8764875" y="3590775"/>
                <a:ext cx="89675" cy="146675"/>
              </a:xfrm>
              <a:custGeom>
                <a:avLst/>
                <a:gdLst/>
                <a:ahLst/>
                <a:cxnLst/>
                <a:rect l="l" t="t" r="r" b="b"/>
                <a:pathLst>
                  <a:path w="3587" h="5867" extrusionOk="0">
                    <a:moveTo>
                      <a:pt x="1976" y="0"/>
                    </a:moveTo>
                    <a:cubicBezTo>
                      <a:pt x="912" y="91"/>
                      <a:pt x="669" y="3678"/>
                      <a:pt x="456" y="4438"/>
                    </a:cubicBezTo>
                    <a:cubicBezTo>
                      <a:pt x="304" y="5198"/>
                      <a:pt x="0" y="5259"/>
                      <a:pt x="0" y="5259"/>
                    </a:cubicBezTo>
                    <a:lnTo>
                      <a:pt x="0" y="5867"/>
                    </a:lnTo>
                    <a:lnTo>
                      <a:pt x="821" y="5867"/>
                    </a:lnTo>
                    <a:cubicBezTo>
                      <a:pt x="2037" y="5441"/>
                      <a:pt x="2097" y="1976"/>
                      <a:pt x="2097" y="1976"/>
                    </a:cubicBezTo>
                    <a:lnTo>
                      <a:pt x="2280" y="2736"/>
                    </a:lnTo>
                    <a:lnTo>
                      <a:pt x="3587" y="2736"/>
                    </a:lnTo>
                    <a:cubicBezTo>
                      <a:pt x="3283" y="2250"/>
                      <a:pt x="3161" y="1611"/>
                      <a:pt x="3009" y="1064"/>
                    </a:cubicBezTo>
                    <a:cubicBezTo>
                      <a:pt x="2888" y="730"/>
                      <a:pt x="2797" y="395"/>
                      <a:pt x="2553" y="183"/>
                    </a:cubicBezTo>
                    <a:cubicBezTo>
                      <a:pt x="2401" y="61"/>
                      <a:pt x="2219" y="0"/>
                      <a:pt x="1976" y="0"/>
                    </a:cubicBezTo>
                    <a:close/>
                  </a:path>
                </a:pathLst>
              </a:custGeom>
              <a:solidFill>
                <a:srgbClr val="FCFE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42"/>
              <p:cNvSpPr/>
              <p:nvPr/>
            </p:nvSpPr>
            <p:spPr>
              <a:xfrm>
                <a:off x="8817300" y="3615500"/>
                <a:ext cx="37250" cy="43675"/>
              </a:xfrm>
              <a:custGeom>
                <a:avLst/>
                <a:gdLst/>
                <a:ahLst/>
                <a:cxnLst/>
                <a:rect l="l" t="t" r="r" b="b"/>
                <a:pathLst>
                  <a:path w="1490" h="1747" extrusionOk="0">
                    <a:moveTo>
                      <a:pt x="625" y="1"/>
                    </a:moveTo>
                    <a:cubicBezTo>
                      <a:pt x="69" y="1"/>
                      <a:pt x="0" y="987"/>
                      <a:pt x="0" y="987"/>
                    </a:cubicBezTo>
                    <a:lnTo>
                      <a:pt x="183" y="1747"/>
                    </a:lnTo>
                    <a:lnTo>
                      <a:pt x="1490" y="1747"/>
                    </a:lnTo>
                    <a:cubicBezTo>
                      <a:pt x="1186" y="1261"/>
                      <a:pt x="1064" y="622"/>
                      <a:pt x="912" y="75"/>
                    </a:cubicBezTo>
                    <a:cubicBezTo>
                      <a:pt x="805" y="23"/>
                      <a:pt x="709" y="1"/>
                      <a:pt x="625" y="1"/>
                    </a:cubicBezTo>
                    <a:close/>
                  </a:path>
                </a:pathLst>
              </a:custGeom>
              <a:solidFill>
                <a:srgbClr val="CEC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42"/>
              <p:cNvSpPr/>
              <p:nvPr/>
            </p:nvSpPr>
            <p:spPr>
              <a:xfrm>
                <a:off x="8764100" y="3590625"/>
                <a:ext cx="63875" cy="144550"/>
              </a:xfrm>
              <a:custGeom>
                <a:avLst/>
                <a:gdLst/>
                <a:ahLst/>
                <a:cxnLst/>
                <a:rect l="l" t="t" r="r" b="b"/>
                <a:pathLst>
                  <a:path w="2555" h="5782" extrusionOk="0">
                    <a:moveTo>
                      <a:pt x="2071" y="0"/>
                    </a:moveTo>
                    <a:cubicBezTo>
                      <a:pt x="2041" y="0"/>
                      <a:pt x="2009" y="2"/>
                      <a:pt x="1977" y="6"/>
                    </a:cubicBezTo>
                    <a:cubicBezTo>
                      <a:pt x="913" y="97"/>
                      <a:pt x="639" y="3714"/>
                      <a:pt x="457" y="4474"/>
                    </a:cubicBezTo>
                    <a:cubicBezTo>
                      <a:pt x="305" y="5234"/>
                      <a:pt x="1" y="5265"/>
                      <a:pt x="1" y="5265"/>
                    </a:cubicBezTo>
                    <a:lnTo>
                      <a:pt x="1" y="5781"/>
                    </a:lnTo>
                    <a:cubicBezTo>
                      <a:pt x="1369" y="5386"/>
                      <a:pt x="1186" y="3502"/>
                      <a:pt x="1460" y="2104"/>
                    </a:cubicBezTo>
                    <a:cubicBezTo>
                      <a:pt x="1764" y="553"/>
                      <a:pt x="2554" y="158"/>
                      <a:pt x="2554" y="158"/>
                    </a:cubicBezTo>
                    <a:cubicBezTo>
                      <a:pt x="2422" y="79"/>
                      <a:pt x="2268" y="0"/>
                      <a:pt x="20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42"/>
              <p:cNvSpPr/>
              <p:nvPr/>
            </p:nvSpPr>
            <p:spPr>
              <a:xfrm>
                <a:off x="8860625" y="3689550"/>
                <a:ext cx="47875" cy="47900"/>
              </a:xfrm>
              <a:custGeom>
                <a:avLst/>
                <a:gdLst/>
                <a:ahLst/>
                <a:cxnLst/>
                <a:rect l="l" t="t" r="r" b="b"/>
                <a:pathLst>
                  <a:path w="1915" h="1916" extrusionOk="0">
                    <a:moveTo>
                      <a:pt x="0" y="1"/>
                    </a:moveTo>
                    <a:lnTo>
                      <a:pt x="0" y="1916"/>
                    </a:lnTo>
                    <a:lnTo>
                      <a:pt x="1915" y="1916"/>
                    </a:lnTo>
                    <a:lnTo>
                      <a:pt x="1915" y="1"/>
                    </a:lnTo>
                    <a:close/>
                  </a:path>
                </a:pathLst>
              </a:custGeom>
              <a:solidFill>
                <a:srgbClr val="222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42"/>
              <p:cNvSpPr/>
              <p:nvPr/>
            </p:nvSpPr>
            <p:spPr>
              <a:xfrm>
                <a:off x="8862125" y="3590775"/>
                <a:ext cx="88950" cy="146675"/>
              </a:xfrm>
              <a:custGeom>
                <a:avLst/>
                <a:gdLst/>
                <a:ahLst/>
                <a:cxnLst/>
                <a:rect l="l" t="t" r="r" b="b"/>
                <a:pathLst>
                  <a:path w="3558" h="5867" extrusionOk="0">
                    <a:moveTo>
                      <a:pt x="1977" y="0"/>
                    </a:moveTo>
                    <a:cubicBezTo>
                      <a:pt x="913" y="91"/>
                      <a:pt x="639" y="3678"/>
                      <a:pt x="457" y="4438"/>
                    </a:cubicBezTo>
                    <a:cubicBezTo>
                      <a:pt x="305" y="5198"/>
                      <a:pt x="1" y="5259"/>
                      <a:pt x="1" y="5259"/>
                    </a:cubicBezTo>
                    <a:lnTo>
                      <a:pt x="1" y="5867"/>
                    </a:lnTo>
                    <a:lnTo>
                      <a:pt x="791" y="5867"/>
                    </a:lnTo>
                    <a:cubicBezTo>
                      <a:pt x="2007" y="5441"/>
                      <a:pt x="2098" y="1976"/>
                      <a:pt x="2098" y="1976"/>
                    </a:cubicBezTo>
                    <a:lnTo>
                      <a:pt x="2281" y="2736"/>
                    </a:lnTo>
                    <a:lnTo>
                      <a:pt x="3557" y="2736"/>
                    </a:lnTo>
                    <a:cubicBezTo>
                      <a:pt x="3253" y="2250"/>
                      <a:pt x="3162" y="1611"/>
                      <a:pt x="3010" y="1064"/>
                    </a:cubicBezTo>
                    <a:cubicBezTo>
                      <a:pt x="2888" y="730"/>
                      <a:pt x="2767" y="395"/>
                      <a:pt x="2554" y="183"/>
                    </a:cubicBezTo>
                    <a:cubicBezTo>
                      <a:pt x="2402" y="61"/>
                      <a:pt x="2189" y="0"/>
                      <a:pt x="1977" y="0"/>
                    </a:cubicBezTo>
                    <a:close/>
                  </a:path>
                </a:pathLst>
              </a:custGeom>
              <a:solidFill>
                <a:srgbClr val="FCFE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42"/>
              <p:cNvSpPr/>
              <p:nvPr/>
            </p:nvSpPr>
            <p:spPr>
              <a:xfrm>
                <a:off x="8914575" y="3615500"/>
                <a:ext cx="36500" cy="43675"/>
              </a:xfrm>
              <a:custGeom>
                <a:avLst/>
                <a:gdLst/>
                <a:ahLst/>
                <a:cxnLst/>
                <a:rect l="l" t="t" r="r" b="b"/>
                <a:pathLst>
                  <a:path w="1460" h="1747" extrusionOk="0">
                    <a:moveTo>
                      <a:pt x="616" y="1"/>
                    </a:moveTo>
                    <a:cubicBezTo>
                      <a:pt x="46" y="1"/>
                      <a:pt x="0" y="987"/>
                      <a:pt x="0" y="987"/>
                    </a:cubicBezTo>
                    <a:lnTo>
                      <a:pt x="183" y="1747"/>
                    </a:lnTo>
                    <a:lnTo>
                      <a:pt x="1459" y="1747"/>
                    </a:lnTo>
                    <a:cubicBezTo>
                      <a:pt x="1155" y="1261"/>
                      <a:pt x="1064" y="622"/>
                      <a:pt x="912" y="75"/>
                    </a:cubicBezTo>
                    <a:cubicBezTo>
                      <a:pt x="800" y="23"/>
                      <a:pt x="702" y="1"/>
                      <a:pt x="616" y="1"/>
                    </a:cubicBezTo>
                    <a:close/>
                  </a:path>
                </a:pathLst>
              </a:custGeom>
              <a:solidFill>
                <a:srgbClr val="CEC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42"/>
              <p:cNvSpPr/>
              <p:nvPr/>
            </p:nvSpPr>
            <p:spPr>
              <a:xfrm>
                <a:off x="8861375" y="3590625"/>
                <a:ext cx="63100" cy="144550"/>
              </a:xfrm>
              <a:custGeom>
                <a:avLst/>
                <a:gdLst/>
                <a:ahLst/>
                <a:cxnLst/>
                <a:rect l="l" t="t" r="r" b="b"/>
                <a:pathLst>
                  <a:path w="2524" h="5782" extrusionOk="0">
                    <a:moveTo>
                      <a:pt x="2060" y="0"/>
                    </a:moveTo>
                    <a:cubicBezTo>
                      <a:pt x="2033" y="0"/>
                      <a:pt x="2005" y="2"/>
                      <a:pt x="1976" y="6"/>
                    </a:cubicBezTo>
                    <a:cubicBezTo>
                      <a:pt x="912" y="97"/>
                      <a:pt x="639" y="3714"/>
                      <a:pt x="456" y="4474"/>
                    </a:cubicBezTo>
                    <a:cubicBezTo>
                      <a:pt x="304" y="5234"/>
                      <a:pt x="0" y="5265"/>
                      <a:pt x="0" y="5265"/>
                    </a:cubicBezTo>
                    <a:lnTo>
                      <a:pt x="0" y="5781"/>
                    </a:lnTo>
                    <a:cubicBezTo>
                      <a:pt x="1368" y="5386"/>
                      <a:pt x="1155" y="3502"/>
                      <a:pt x="1429" y="2104"/>
                    </a:cubicBezTo>
                    <a:cubicBezTo>
                      <a:pt x="1733" y="553"/>
                      <a:pt x="2523" y="158"/>
                      <a:pt x="2523" y="158"/>
                    </a:cubicBezTo>
                    <a:cubicBezTo>
                      <a:pt x="2392" y="79"/>
                      <a:pt x="2237" y="0"/>
                      <a:pt x="20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42"/>
              <p:cNvSpPr/>
              <p:nvPr/>
            </p:nvSpPr>
            <p:spPr>
              <a:xfrm>
                <a:off x="8957875" y="3689550"/>
                <a:ext cx="47900" cy="47900"/>
              </a:xfrm>
              <a:custGeom>
                <a:avLst/>
                <a:gdLst/>
                <a:ahLst/>
                <a:cxnLst/>
                <a:rect l="l" t="t" r="r" b="b"/>
                <a:pathLst>
                  <a:path w="1916" h="1916" extrusionOk="0">
                    <a:moveTo>
                      <a:pt x="1" y="1"/>
                    </a:moveTo>
                    <a:lnTo>
                      <a:pt x="1" y="1916"/>
                    </a:lnTo>
                    <a:lnTo>
                      <a:pt x="1916" y="1916"/>
                    </a:lnTo>
                    <a:lnTo>
                      <a:pt x="1916" y="1"/>
                    </a:lnTo>
                    <a:close/>
                  </a:path>
                </a:pathLst>
              </a:custGeom>
              <a:solidFill>
                <a:srgbClr val="222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42"/>
              <p:cNvSpPr/>
              <p:nvPr/>
            </p:nvSpPr>
            <p:spPr>
              <a:xfrm>
                <a:off x="8957875" y="3590775"/>
                <a:ext cx="90450" cy="146675"/>
              </a:xfrm>
              <a:custGeom>
                <a:avLst/>
                <a:gdLst/>
                <a:ahLst/>
                <a:cxnLst/>
                <a:rect l="l" t="t" r="r" b="b"/>
                <a:pathLst>
                  <a:path w="3618" h="5867" extrusionOk="0">
                    <a:moveTo>
                      <a:pt x="1976" y="0"/>
                    </a:moveTo>
                    <a:cubicBezTo>
                      <a:pt x="913" y="91"/>
                      <a:pt x="639" y="3678"/>
                      <a:pt x="457" y="4438"/>
                    </a:cubicBezTo>
                    <a:cubicBezTo>
                      <a:pt x="305" y="5198"/>
                      <a:pt x="1" y="5259"/>
                      <a:pt x="1" y="5259"/>
                    </a:cubicBezTo>
                    <a:lnTo>
                      <a:pt x="1" y="5867"/>
                    </a:lnTo>
                    <a:lnTo>
                      <a:pt x="791" y="5867"/>
                    </a:lnTo>
                    <a:cubicBezTo>
                      <a:pt x="2007" y="5441"/>
                      <a:pt x="2098" y="1976"/>
                      <a:pt x="2098" y="1976"/>
                    </a:cubicBezTo>
                    <a:lnTo>
                      <a:pt x="2280" y="2736"/>
                    </a:lnTo>
                    <a:lnTo>
                      <a:pt x="3618" y="2736"/>
                    </a:lnTo>
                    <a:cubicBezTo>
                      <a:pt x="3314" y="2250"/>
                      <a:pt x="3192" y="1611"/>
                      <a:pt x="3010" y="1064"/>
                    </a:cubicBezTo>
                    <a:cubicBezTo>
                      <a:pt x="2888" y="730"/>
                      <a:pt x="2767" y="395"/>
                      <a:pt x="2554" y="183"/>
                    </a:cubicBezTo>
                    <a:cubicBezTo>
                      <a:pt x="2402" y="61"/>
                      <a:pt x="2220" y="0"/>
                      <a:pt x="1976" y="0"/>
                    </a:cubicBezTo>
                    <a:close/>
                  </a:path>
                </a:pathLst>
              </a:custGeom>
              <a:solidFill>
                <a:srgbClr val="FCFE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42"/>
              <p:cNvSpPr/>
              <p:nvPr/>
            </p:nvSpPr>
            <p:spPr>
              <a:xfrm>
                <a:off x="9010325" y="3615500"/>
                <a:ext cx="38000" cy="43675"/>
              </a:xfrm>
              <a:custGeom>
                <a:avLst/>
                <a:gdLst/>
                <a:ahLst/>
                <a:cxnLst/>
                <a:rect l="l" t="t" r="r" b="b"/>
                <a:pathLst>
                  <a:path w="1520" h="1747" extrusionOk="0">
                    <a:moveTo>
                      <a:pt x="616" y="1"/>
                    </a:moveTo>
                    <a:cubicBezTo>
                      <a:pt x="46" y="1"/>
                      <a:pt x="0" y="987"/>
                      <a:pt x="0" y="987"/>
                    </a:cubicBezTo>
                    <a:lnTo>
                      <a:pt x="182" y="1747"/>
                    </a:lnTo>
                    <a:lnTo>
                      <a:pt x="1520" y="1747"/>
                    </a:lnTo>
                    <a:cubicBezTo>
                      <a:pt x="1216" y="1261"/>
                      <a:pt x="1094" y="622"/>
                      <a:pt x="912" y="75"/>
                    </a:cubicBezTo>
                    <a:cubicBezTo>
                      <a:pt x="800" y="23"/>
                      <a:pt x="702" y="1"/>
                      <a:pt x="616" y="1"/>
                    </a:cubicBezTo>
                    <a:close/>
                  </a:path>
                </a:pathLst>
              </a:custGeom>
              <a:solidFill>
                <a:srgbClr val="CEC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42"/>
              <p:cNvSpPr/>
              <p:nvPr/>
            </p:nvSpPr>
            <p:spPr>
              <a:xfrm>
                <a:off x="8957875" y="3590625"/>
                <a:ext cx="63850" cy="144550"/>
              </a:xfrm>
              <a:custGeom>
                <a:avLst/>
                <a:gdLst/>
                <a:ahLst/>
                <a:cxnLst/>
                <a:rect l="l" t="t" r="r" b="b"/>
                <a:pathLst>
                  <a:path w="2554" h="5782" extrusionOk="0">
                    <a:moveTo>
                      <a:pt x="2071" y="0"/>
                    </a:moveTo>
                    <a:cubicBezTo>
                      <a:pt x="2040" y="0"/>
                      <a:pt x="2009" y="2"/>
                      <a:pt x="1976" y="6"/>
                    </a:cubicBezTo>
                    <a:cubicBezTo>
                      <a:pt x="913" y="97"/>
                      <a:pt x="639" y="3714"/>
                      <a:pt x="457" y="4474"/>
                    </a:cubicBezTo>
                    <a:cubicBezTo>
                      <a:pt x="305" y="5234"/>
                      <a:pt x="1" y="5265"/>
                      <a:pt x="1" y="5265"/>
                    </a:cubicBezTo>
                    <a:lnTo>
                      <a:pt x="1" y="5781"/>
                    </a:lnTo>
                    <a:cubicBezTo>
                      <a:pt x="1369" y="5386"/>
                      <a:pt x="1186" y="3502"/>
                      <a:pt x="1460" y="2104"/>
                    </a:cubicBezTo>
                    <a:cubicBezTo>
                      <a:pt x="1764" y="553"/>
                      <a:pt x="2554" y="158"/>
                      <a:pt x="2554" y="158"/>
                    </a:cubicBezTo>
                    <a:cubicBezTo>
                      <a:pt x="2422" y="79"/>
                      <a:pt x="2268" y="0"/>
                      <a:pt x="20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42"/>
              <p:cNvSpPr/>
              <p:nvPr/>
            </p:nvSpPr>
            <p:spPr>
              <a:xfrm>
                <a:off x="9055150" y="3689550"/>
                <a:ext cx="47125" cy="47900"/>
              </a:xfrm>
              <a:custGeom>
                <a:avLst/>
                <a:gdLst/>
                <a:ahLst/>
                <a:cxnLst/>
                <a:rect l="l" t="t" r="r" b="b"/>
                <a:pathLst>
                  <a:path w="1885" h="1916" extrusionOk="0">
                    <a:moveTo>
                      <a:pt x="0" y="1"/>
                    </a:moveTo>
                    <a:lnTo>
                      <a:pt x="0" y="1916"/>
                    </a:lnTo>
                    <a:lnTo>
                      <a:pt x="1885" y="1916"/>
                    </a:lnTo>
                    <a:lnTo>
                      <a:pt x="1885" y="1"/>
                    </a:lnTo>
                    <a:close/>
                  </a:path>
                </a:pathLst>
              </a:custGeom>
              <a:solidFill>
                <a:srgbClr val="222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42"/>
              <p:cNvSpPr/>
              <p:nvPr/>
            </p:nvSpPr>
            <p:spPr>
              <a:xfrm>
                <a:off x="9055900" y="3590775"/>
                <a:ext cx="88950" cy="146675"/>
              </a:xfrm>
              <a:custGeom>
                <a:avLst/>
                <a:gdLst/>
                <a:ahLst/>
                <a:cxnLst/>
                <a:rect l="l" t="t" r="r" b="b"/>
                <a:pathLst>
                  <a:path w="3558" h="5867" extrusionOk="0">
                    <a:moveTo>
                      <a:pt x="1976" y="0"/>
                    </a:moveTo>
                    <a:cubicBezTo>
                      <a:pt x="913" y="91"/>
                      <a:pt x="639" y="3678"/>
                      <a:pt x="457" y="4438"/>
                    </a:cubicBezTo>
                    <a:cubicBezTo>
                      <a:pt x="305" y="5198"/>
                      <a:pt x="1" y="5259"/>
                      <a:pt x="1" y="5259"/>
                    </a:cubicBezTo>
                    <a:lnTo>
                      <a:pt x="1" y="5867"/>
                    </a:lnTo>
                    <a:lnTo>
                      <a:pt x="791" y="5867"/>
                    </a:lnTo>
                    <a:cubicBezTo>
                      <a:pt x="2007" y="5441"/>
                      <a:pt x="2098" y="1976"/>
                      <a:pt x="2098" y="1976"/>
                    </a:cubicBezTo>
                    <a:lnTo>
                      <a:pt x="2280" y="2736"/>
                    </a:lnTo>
                    <a:lnTo>
                      <a:pt x="3557" y="2736"/>
                    </a:lnTo>
                    <a:cubicBezTo>
                      <a:pt x="3253" y="2250"/>
                      <a:pt x="3162" y="1611"/>
                      <a:pt x="3010" y="1064"/>
                    </a:cubicBezTo>
                    <a:cubicBezTo>
                      <a:pt x="2888" y="730"/>
                      <a:pt x="2767" y="395"/>
                      <a:pt x="2554" y="183"/>
                    </a:cubicBezTo>
                    <a:cubicBezTo>
                      <a:pt x="2402" y="61"/>
                      <a:pt x="2189" y="0"/>
                      <a:pt x="1976" y="0"/>
                    </a:cubicBezTo>
                    <a:close/>
                  </a:path>
                </a:pathLst>
              </a:custGeom>
              <a:solidFill>
                <a:srgbClr val="FCFE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42"/>
              <p:cNvSpPr/>
              <p:nvPr/>
            </p:nvSpPr>
            <p:spPr>
              <a:xfrm>
                <a:off x="9108350" y="3615500"/>
                <a:ext cx="36500" cy="43675"/>
              </a:xfrm>
              <a:custGeom>
                <a:avLst/>
                <a:gdLst/>
                <a:ahLst/>
                <a:cxnLst/>
                <a:rect l="l" t="t" r="r" b="b"/>
                <a:pathLst>
                  <a:path w="1460" h="1747" extrusionOk="0">
                    <a:moveTo>
                      <a:pt x="616" y="1"/>
                    </a:moveTo>
                    <a:cubicBezTo>
                      <a:pt x="46" y="1"/>
                      <a:pt x="0" y="987"/>
                      <a:pt x="0" y="987"/>
                    </a:cubicBezTo>
                    <a:lnTo>
                      <a:pt x="182" y="1747"/>
                    </a:lnTo>
                    <a:lnTo>
                      <a:pt x="1459" y="1747"/>
                    </a:lnTo>
                    <a:cubicBezTo>
                      <a:pt x="1155" y="1261"/>
                      <a:pt x="1064" y="622"/>
                      <a:pt x="912" y="75"/>
                    </a:cubicBezTo>
                    <a:cubicBezTo>
                      <a:pt x="800" y="23"/>
                      <a:pt x="702" y="1"/>
                      <a:pt x="616" y="1"/>
                    </a:cubicBezTo>
                    <a:close/>
                  </a:path>
                </a:pathLst>
              </a:custGeom>
              <a:solidFill>
                <a:srgbClr val="CEC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42"/>
              <p:cNvSpPr/>
              <p:nvPr/>
            </p:nvSpPr>
            <p:spPr>
              <a:xfrm>
                <a:off x="9055150" y="3590625"/>
                <a:ext cx="63100" cy="144550"/>
              </a:xfrm>
              <a:custGeom>
                <a:avLst/>
                <a:gdLst/>
                <a:ahLst/>
                <a:cxnLst/>
                <a:rect l="l" t="t" r="r" b="b"/>
                <a:pathLst>
                  <a:path w="2524" h="5782" extrusionOk="0">
                    <a:moveTo>
                      <a:pt x="2060" y="0"/>
                    </a:moveTo>
                    <a:cubicBezTo>
                      <a:pt x="2033" y="0"/>
                      <a:pt x="2005" y="2"/>
                      <a:pt x="1976" y="6"/>
                    </a:cubicBezTo>
                    <a:cubicBezTo>
                      <a:pt x="912" y="97"/>
                      <a:pt x="639" y="3714"/>
                      <a:pt x="456" y="4474"/>
                    </a:cubicBezTo>
                    <a:cubicBezTo>
                      <a:pt x="304" y="5234"/>
                      <a:pt x="0" y="5265"/>
                      <a:pt x="0" y="5265"/>
                    </a:cubicBezTo>
                    <a:lnTo>
                      <a:pt x="0" y="5781"/>
                    </a:lnTo>
                    <a:cubicBezTo>
                      <a:pt x="1368" y="5386"/>
                      <a:pt x="1155" y="3502"/>
                      <a:pt x="1429" y="2104"/>
                    </a:cubicBezTo>
                    <a:cubicBezTo>
                      <a:pt x="1733" y="553"/>
                      <a:pt x="2523" y="158"/>
                      <a:pt x="2523" y="158"/>
                    </a:cubicBezTo>
                    <a:cubicBezTo>
                      <a:pt x="2392" y="79"/>
                      <a:pt x="2237" y="0"/>
                      <a:pt x="20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42"/>
              <p:cNvSpPr/>
              <p:nvPr/>
            </p:nvSpPr>
            <p:spPr>
              <a:xfrm>
                <a:off x="9151650" y="3689550"/>
                <a:ext cx="47900" cy="47900"/>
              </a:xfrm>
              <a:custGeom>
                <a:avLst/>
                <a:gdLst/>
                <a:ahLst/>
                <a:cxnLst/>
                <a:rect l="l" t="t" r="r" b="b"/>
                <a:pathLst>
                  <a:path w="1916" h="1916" extrusionOk="0">
                    <a:moveTo>
                      <a:pt x="1" y="1"/>
                    </a:moveTo>
                    <a:lnTo>
                      <a:pt x="1" y="1916"/>
                    </a:lnTo>
                    <a:lnTo>
                      <a:pt x="1916" y="1916"/>
                    </a:lnTo>
                    <a:lnTo>
                      <a:pt x="1916" y="1"/>
                    </a:lnTo>
                    <a:close/>
                  </a:path>
                </a:pathLst>
              </a:custGeom>
              <a:solidFill>
                <a:srgbClr val="222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42"/>
              <p:cNvSpPr/>
              <p:nvPr/>
            </p:nvSpPr>
            <p:spPr>
              <a:xfrm>
                <a:off x="9152425" y="3590775"/>
                <a:ext cx="89675" cy="146675"/>
              </a:xfrm>
              <a:custGeom>
                <a:avLst/>
                <a:gdLst/>
                <a:ahLst/>
                <a:cxnLst/>
                <a:rect l="l" t="t" r="r" b="b"/>
                <a:pathLst>
                  <a:path w="3587" h="5867" extrusionOk="0">
                    <a:moveTo>
                      <a:pt x="1976" y="0"/>
                    </a:moveTo>
                    <a:cubicBezTo>
                      <a:pt x="912" y="91"/>
                      <a:pt x="669" y="3678"/>
                      <a:pt x="456" y="4438"/>
                    </a:cubicBezTo>
                    <a:cubicBezTo>
                      <a:pt x="304" y="5198"/>
                      <a:pt x="0" y="5259"/>
                      <a:pt x="0" y="5259"/>
                    </a:cubicBezTo>
                    <a:lnTo>
                      <a:pt x="0" y="5867"/>
                    </a:lnTo>
                    <a:lnTo>
                      <a:pt x="821" y="5867"/>
                    </a:lnTo>
                    <a:cubicBezTo>
                      <a:pt x="2037" y="5441"/>
                      <a:pt x="2097" y="1976"/>
                      <a:pt x="2097" y="1976"/>
                    </a:cubicBezTo>
                    <a:lnTo>
                      <a:pt x="2280" y="2736"/>
                    </a:lnTo>
                    <a:lnTo>
                      <a:pt x="3587" y="2736"/>
                    </a:lnTo>
                    <a:cubicBezTo>
                      <a:pt x="3283" y="2250"/>
                      <a:pt x="3161" y="1611"/>
                      <a:pt x="3009" y="1064"/>
                    </a:cubicBezTo>
                    <a:cubicBezTo>
                      <a:pt x="2888" y="730"/>
                      <a:pt x="2796" y="395"/>
                      <a:pt x="2553" y="183"/>
                    </a:cubicBezTo>
                    <a:cubicBezTo>
                      <a:pt x="2401" y="61"/>
                      <a:pt x="2219" y="0"/>
                      <a:pt x="1976" y="0"/>
                    </a:cubicBezTo>
                    <a:close/>
                  </a:path>
                </a:pathLst>
              </a:custGeom>
              <a:solidFill>
                <a:srgbClr val="FCFE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42"/>
              <p:cNvSpPr/>
              <p:nvPr/>
            </p:nvSpPr>
            <p:spPr>
              <a:xfrm>
                <a:off x="9204850" y="3615500"/>
                <a:ext cx="37250" cy="43675"/>
              </a:xfrm>
              <a:custGeom>
                <a:avLst/>
                <a:gdLst/>
                <a:ahLst/>
                <a:cxnLst/>
                <a:rect l="l" t="t" r="r" b="b"/>
                <a:pathLst>
                  <a:path w="1490" h="1747" extrusionOk="0">
                    <a:moveTo>
                      <a:pt x="625" y="1"/>
                    </a:moveTo>
                    <a:cubicBezTo>
                      <a:pt x="69" y="1"/>
                      <a:pt x="0" y="987"/>
                      <a:pt x="0" y="987"/>
                    </a:cubicBezTo>
                    <a:lnTo>
                      <a:pt x="183" y="1747"/>
                    </a:lnTo>
                    <a:lnTo>
                      <a:pt x="1490" y="1747"/>
                    </a:lnTo>
                    <a:cubicBezTo>
                      <a:pt x="1186" y="1261"/>
                      <a:pt x="1064" y="622"/>
                      <a:pt x="912" y="75"/>
                    </a:cubicBezTo>
                    <a:cubicBezTo>
                      <a:pt x="804" y="23"/>
                      <a:pt x="709" y="1"/>
                      <a:pt x="625" y="1"/>
                    </a:cubicBezTo>
                    <a:close/>
                  </a:path>
                </a:pathLst>
              </a:custGeom>
              <a:solidFill>
                <a:srgbClr val="CEC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42"/>
              <p:cNvSpPr/>
              <p:nvPr/>
            </p:nvSpPr>
            <p:spPr>
              <a:xfrm>
                <a:off x="9151650" y="3590625"/>
                <a:ext cx="63850" cy="144550"/>
              </a:xfrm>
              <a:custGeom>
                <a:avLst/>
                <a:gdLst/>
                <a:ahLst/>
                <a:cxnLst/>
                <a:rect l="l" t="t" r="r" b="b"/>
                <a:pathLst>
                  <a:path w="2554" h="5782" extrusionOk="0">
                    <a:moveTo>
                      <a:pt x="2071" y="0"/>
                    </a:moveTo>
                    <a:cubicBezTo>
                      <a:pt x="2040" y="0"/>
                      <a:pt x="2009" y="2"/>
                      <a:pt x="1976" y="6"/>
                    </a:cubicBezTo>
                    <a:cubicBezTo>
                      <a:pt x="912" y="97"/>
                      <a:pt x="639" y="3714"/>
                      <a:pt x="457" y="4474"/>
                    </a:cubicBezTo>
                    <a:cubicBezTo>
                      <a:pt x="305" y="5234"/>
                      <a:pt x="1" y="5265"/>
                      <a:pt x="1" y="5265"/>
                    </a:cubicBezTo>
                    <a:lnTo>
                      <a:pt x="1" y="5781"/>
                    </a:lnTo>
                    <a:cubicBezTo>
                      <a:pt x="1368" y="5386"/>
                      <a:pt x="1186" y="3502"/>
                      <a:pt x="1460" y="2104"/>
                    </a:cubicBezTo>
                    <a:cubicBezTo>
                      <a:pt x="1764" y="553"/>
                      <a:pt x="2554" y="158"/>
                      <a:pt x="2554" y="158"/>
                    </a:cubicBezTo>
                    <a:cubicBezTo>
                      <a:pt x="2422" y="79"/>
                      <a:pt x="2268" y="0"/>
                      <a:pt x="20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42"/>
              <p:cNvSpPr/>
              <p:nvPr/>
            </p:nvSpPr>
            <p:spPr>
              <a:xfrm>
                <a:off x="9248150" y="3689550"/>
                <a:ext cx="47900" cy="47900"/>
              </a:xfrm>
              <a:custGeom>
                <a:avLst/>
                <a:gdLst/>
                <a:ahLst/>
                <a:cxnLst/>
                <a:rect l="l" t="t" r="r" b="b"/>
                <a:pathLst>
                  <a:path w="1916" h="1916" extrusionOk="0">
                    <a:moveTo>
                      <a:pt x="1" y="1"/>
                    </a:moveTo>
                    <a:lnTo>
                      <a:pt x="1" y="1916"/>
                    </a:lnTo>
                    <a:lnTo>
                      <a:pt x="1916" y="1916"/>
                    </a:lnTo>
                    <a:lnTo>
                      <a:pt x="1916" y="1"/>
                    </a:lnTo>
                    <a:close/>
                  </a:path>
                </a:pathLst>
              </a:custGeom>
              <a:solidFill>
                <a:srgbClr val="222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42"/>
              <p:cNvSpPr/>
              <p:nvPr/>
            </p:nvSpPr>
            <p:spPr>
              <a:xfrm>
                <a:off x="9249675" y="3590775"/>
                <a:ext cx="88925" cy="146675"/>
              </a:xfrm>
              <a:custGeom>
                <a:avLst/>
                <a:gdLst/>
                <a:ahLst/>
                <a:cxnLst/>
                <a:rect l="l" t="t" r="r" b="b"/>
                <a:pathLst>
                  <a:path w="3557" h="5867" extrusionOk="0">
                    <a:moveTo>
                      <a:pt x="1976" y="0"/>
                    </a:moveTo>
                    <a:cubicBezTo>
                      <a:pt x="913" y="91"/>
                      <a:pt x="639" y="3678"/>
                      <a:pt x="457" y="4438"/>
                    </a:cubicBezTo>
                    <a:cubicBezTo>
                      <a:pt x="305" y="5198"/>
                      <a:pt x="1" y="5259"/>
                      <a:pt x="1" y="5259"/>
                    </a:cubicBezTo>
                    <a:lnTo>
                      <a:pt x="1" y="5867"/>
                    </a:lnTo>
                    <a:lnTo>
                      <a:pt x="791" y="5867"/>
                    </a:lnTo>
                    <a:cubicBezTo>
                      <a:pt x="2007" y="5441"/>
                      <a:pt x="2098" y="1976"/>
                      <a:pt x="2098" y="1976"/>
                    </a:cubicBezTo>
                    <a:lnTo>
                      <a:pt x="2280" y="2736"/>
                    </a:lnTo>
                    <a:lnTo>
                      <a:pt x="3557" y="2736"/>
                    </a:lnTo>
                    <a:cubicBezTo>
                      <a:pt x="3253" y="2250"/>
                      <a:pt x="3162" y="1611"/>
                      <a:pt x="3010" y="1064"/>
                    </a:cubicBezTo>
                    <a:cubicBezTo>
                      <a:pt x="2888" y="730"/>
                      <a:pt x="2767" y="395"/>
                      <a:pt x="2554" y="183"/>
                    </a:cubicBezTo>
                    <a:cubicBezTo>
                      <a:pt x="2402" y="61"/>
                      <a:pt x="2189" y="0"/>
                      <a:pt x="1976" y="0"/>
                    </a:cubicBezTo>
                    <a:close/>
                  </a:path>
                </a:pathLst>
              </a:custGeom>
              <a:solidFill>
                <a:srgbClr val="FCFE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42"/>
              <p:cNvSpPr/>
              <p:nvPr/>
            </p:nvSpPr>
            <p:spPr>
              <a:xfrm>
                <a:off x="9302100" y="3615500"/>
                <a:ext cx="36500" cy="43675"/>
              </a:xfrm>
              <a:custGeom>
                <a:avLst/>
                <a:gdLst/>
                <a:ahLst/>
                <a:cxnLst/>
                <a:rect l="l" t="t" r="r" b="b"/>
                <a:pathLst>
                  <a:path w="1460" h="1747" extrusionOk="0">
                    <a:moveTo>
                      <a:pt x="617" y="1"/>
                    </a:moveTo>
                    <a:cubicBezTo>
                      <a:pt x="47" y="1"/>
                      <a:pt x="1" y="987"/>
                      <a:pt x="1" y="987"/>
                    </a:cubicBezTo>
                    <a:lnTo>
                      <a:pt x="183" y="1747"/>
                    </a:lnTo>
                    <a:lnTo>
                      <a:pt x="1460" y="1747"/>
                    </a:lnTo>
                    <a:cubicBezTo>
                      <a:pt x="1156" y="1261"/>
                      <a:pt x="1065" y="622"/>
                      <a:pt x="913" y="75"/>
                    </a:cubicBezTo>
                    <a:cubicBezTo>
                      <a:pt x="801" y="23"/>
                      <a:pt x="703" y="1"/>
                      <a:pt x="617" y="1"/>
                    </a:cubicBezTo>
                    <a:close/>
                  </a:path>
                </a:pathLst>
              </a:custGeom>
              <a:solidFill>
                <a:srgbClr val="CEC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42"/>
              <p:cNvSpPr/>
              <p:nvPr/>
            </p:nvSpPr>
            <p:spPr>
              <a:xfrm>
                <a:off x="9248925" y="3590625"/>
                <a:ext cx="63100" cy="144550"/>
              </a:xfrm>
              <a:custGeom>
                <a:avLst/>
                <a:gdLst/>
                <a:ahLst/>
                <a:cxnLst/>
                <a:rect l="l" t="t" r="r" b="b"/>
                <a:pathLst>
                  <a:path w="2524" h="5782" extrusionOk="0">
                    <a:moveTo>
                      <a:pt x="2060" y="0"/>
                    </a:moveTo>
                    <a:cubicBezTo>
                      <a:pt x="2032" y="0"/>
                      <a:pt x="2004" y="2"/>
                      <a:pt x="1976" y="6"/>
                    </a:cubicBezTo>
                    <a:cubicBezTo>
                      <a:pt x="912" y="97"/>
                      <a:pt x="639" y="3714"/>
                      <a:pt x="456" y="4474"/>
                    </a:cubicBezTo>
                    <a:cubicBezTo>
                      <a:pt x="304" y="5234"/>
                      <a:pt x="0" y="5265"/>
                      <a:pt x="0" y="5265"/>
                    </a:cubicBezTo>
                    <a:lnTo>
                      <a:pt x="0" y="5781"/>
                    </a:lnTo>
                    <a:cubicBezTo>
                      <a:pt x="1368" y="5386"/>
                      <a:pt x="1155" y="3502"/>
                      <a:pt x="1429" y="2104"/>
                    </a:cubicBezTo>
                    <a:cubicBezTo>
                      <a:pt x="1733" y="553"/>
                      <a:pt x="2523" y="158"/>
                      <a:pt x="2523" y="158"/>
                    </a:cubicBezTo>
                    <a:cubicBezTo>
                      <a:pt x="2391" y="79"/>
                      <a:pt x="2237" y="0"/>
                      <a:pt x="20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68" name="Google Shape;2068;p42"/>
            <p:cNvSpPr/>
            <p:nvPr/>
          </p:nvSpPr>
          <p:spPr>
            <a:xfrm>
              <a:off x="9062750" y="4354450"/>
              <a:ext cx="363250" cy="285000"/>
            </a:xfrm>
            <a:custGeom>
              <a:avLst/>
              <a:gdLst/>
              <a:ahLst/>
              <a:cxnLst/>
              <a:rect l="l" t="t" r="r" b="b"/>
              <a:pathLst>
                <a:path w="14530" h="11400" extrusionOk="0">
                  <a:moveTo>
                    <a:pt x="14529" y="1"/>
                  </a:moveTo>
                  <a:cubicBezTo>
                    <a:pt x="14529" y="1"/>
                    <a:pt x="12219" y="669"/>
                    <a:pt x="9301" y="730"/>
                  </a:cubicBezTo>
                  <a:cubicBezTo>
                    <a:pt x="6383" y="791"/>
                    <a:pt x="4104" y="1156"/>
                    <a:pt x="3253" y="3648"/>
                  </a:cubicBezTo>
                  <a:cubicBezTo>
                    <a:pt x="2462" y="6171"/>
                    <a:pt x="0" y="11399"/>
                    <a:pt x="0" y="11399"/>
                  </a:cubicBezTo>
                  <a:lnTo>
                    <a:pt x="5502" y="11399"/>
                  </a:lnTo>
                  <a:lnTo>
                    <a:pt x="14529" y="3648"/>
                  </a:lnTo>
                  <a:lnTo>
                    <a:pt x="14529" y="1"/>
                  </a:lnTo>
                  <a:close/>
                </a:path>
              </a:pathLst>
            </a:custGeom>
            <a:solidFill>
              <a:srgbClr val="EDE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9" name="Google Shape;2069;p42"/>
          <p:cNvGrpSpPr/>
          <p:nvPr/>
        </p:nvGrpSpPr>
        <p:grpSpPr>
          <a:xfrm rot="-8232469" flipH="1">
            <a:off x="7008792" y="2362716"/>
            <a:ext cx="476938" cy="2277204"/>
            <a:chOff x="11021750" y="3659550"/>
            <a:chExt cx="326025" cy="1556650"/>
          </a:xfrm>
        </p:grpSpPr>
        <p:sp>
          <p:nvSpPr>
            <p:cNvPr id="2070" name="Google Shape;2070;p42"/>
            <p:cNvSpPr/>
            <p:nvPr/>
          </p:nvSpPr>
          <p:spPr>
            <a:xfrm>
              <a:off x="11062775" y="3783025"/>
              <a:ext cx="285000" cy="1433175"/>
            </a:xfrm>
            <a:custGeom>
              <a:avLst/>
              <a:gdLst/>
              <a:ahLst/>
              <a:cxnLst/>
              <a:rect l="l" t="t" r="r" b="b"/>
              <a:pathLst>
                <a:path w="11400" h="57327" extrusionOk="0">
                  <a:moveTo>
                    <a:pt x="4651" y="33709"/>
                  </a:moveTo>
                  <a:cubicBezTo>
                    <a:pt x="4712" y="40183"/>
                    <a:pt x="4986" y="46627"/>
                    <a:pt x="5442" y="52949"/>
                  </a:cubicBezTo>
                  <a:cubicBezTo>
                    <a:pt x="4682" y="51430"/>
                    <a:pt x="3952" y="49849"/>
                    <a:pt x="3405" y="48208"/>
                  </a:cubicBezTo>
                  <a:cubicBezTo>
                    <a:pt x="2767" y="46232"/>
                    <a:pt x="2280" y="44135"/>
                    <a:pt x="2128" y="42098"/>
                  </a:cubicBezTo>
                  <a:cubicBezTo>
                    <a:pt x="2037" y="41065"/>
                    <a:pt x="2098" y="40092"/>
                    <a:pt x="2280" y="39119"/>
                  </a:cubicBezTo>
                  <a:cubicBezTo>
                    <a:pt x="2463" y="38177"/>
                    <a:pt x="2888" y="37265"/>
                    <a:pt x="3375" y="36353"/>
                  </a:cubicBezTo>
                  <a:cubicBezTo>
                    <a:pt x="3800" y="35563"/>
                    <a:pt x="4287" y="34682"/>
                    <a:pt x="4651" y="33709"/>
                  </a:cubicBezTo>
                  <a:close/>
                  <a:moveTo>
                    <a:pt x="5563" y="0"/>
                  </a:moveTo>
                  <a:cubicBezTo>
                    <a:pt x="4986" y="8997"/>
                    <a:pt x="4651" y="17934"/>
                    <a:pt x="4591" y="26718"/>
                  </a:cubicBezTo>
                  <a:lnTo>
                    <a:pt x="4591" y="29241"/>
                  </a:lnTo>
                  <a:cubicBezTo>
                    <a:pt x="4347" y="29241"/>
                    <a:pt x="4074" y="29454"/>
                    <a:pt x="4074" y="29758"/>
                  </a:cubicBezTo>
                  <a:cubicBezTo>
                    <a:pt x="3952" y="30821"/>
                    <a:pt x="3709" y="31794"/>
                    <a:pt x="3344" y="32706"/>
                  </a:cubicBezTo>
                  <a:cubicBezTo>
                    <a:pt x="2949" y="33618"/>
                    <a:pt x="2402" y="34499"/>
                    <a:pt x="1794" y="35442"/>
                  </a:cubicBezTo>
                  <a:cubicBezTo>
                    <a:pt x="1490" y="35928"/>
                    <a:pt x="1186" y="36445"/>
                    <a:pt x="943" y="36961"/>
                  </a:cubicBezTo>
                  <a:cubicBezTo>
                    <a:pt x="670" y="37508"/>
                    <a:pt x="487" y="38056"/>
                    <a:pt x="335" y="38663"/>
                  </a:cubicBezTo>
                  <a:cubicBezTo>
                    <a:pt x="183" y="39271"/>
                    <a:pt x="122" y="39849"/>
                    <a:pt x="31" y="40457"/>
                  </a:cubicBezTo>
                  <a:cubicBezTo>
                    <a:pt x="1" y="41065"/>
                    <a:pt x="1" y="41673"/>
                    <a:pt x="31" y="42250"/>
                  </a:cubicBezTo>
                  <a:cubicBezTo>
                    <a:pt x="153" y="44560"/>
                    <a:pt x="761" y="46810"/>
                    <a:pt x="1612" y="48937"/>
                  </a:cubicBezTo>
                  <a:cubicBezTo>
                    <a:pt x="2007" y="50001"/>
                    <a:pt x="2554" y="50974"/>
                    <a:pt x="3132" y="51977"/>
                  </a:cubicBezTo>
                  <a:cubicBezTo>
                    <a:pt x="3709" y="52949"/>
                    <a:pt x="4347" y="53861"/>
                    <a:pt x="5138" y="54712"/>
                  </a:cubicBezTo>
                  <a:cubicBezTo>
                    <a:pt x="5213" y="54813"/>
                    <a:pt x="5351" y="54872"/>
                    <a:pt x="5466" y="54872"/>
                  </a:cubicBezTo>
                  <a:cubicBezTo>
                    <a:pt x="5489" y="54872"/>
                    <a:pt x="5512" y="54870"/>
                    <a:pt x="5533" y="54864"/>
                  </a:cubicBezTo>
                  <a:cubicBezTo>
                    <a:pt x="5533" y="55533"/>
                    <a:pt x="5806" y="56141"/>
                    <a:pt x="6262" y="56597"/>
                  </a:cubicBezTo>
                  <a:cubicBezTo>
                    <a:pt x="6718" y="57053"/>
                    <a:pt x="7326" y="57326"/>
                    <a:pt x="8025" y="57326"/>
                  </a:cubicBezTo>
                  <a:cubicBezTo>
                    <a:pt x="9393" y="57326"/>
                    <a:pt x="10487" y="56232"/>
                    <a:pt x="10487" y="54864"/>
                  </a:cubicBezTo>
                  <a:cubicBezTo>
                    <a:pt x="11065" y="45594"/>
                    <a:pt x="11369" y="36384"/>
                    <a:pt x="11369" y="27235"/>
                  </a:cubicBezTo>
                  <a:cubicBezTo>
                    <a:pt x="11399" y="18116"/>
                    <a:pt x="11095" y="9028"/>
                    <a:pt x="10487" y="0"/>
                  </a:cubicBezTo>
                  <a:close/>
                </a:path>
              </a:pathLst>
            </a:custGeom>
            <a:solidFill>
              <a:srgbClr val="212121">
                <a:alpha val="4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42"/>
            <p:cNvSpPr/>
            <p:nvPr/>
          </p:nvSpPr>
          <p:spPr>
            <a:xfrm>
              <a:off x="11201850" y="3684625"/>
              <a:ext cx="123125" cy="99175"/>
            </a:xfrm>
            <a:custGeom>
              <a:avLst/>
              <a:gdLst/>
              <a:ahLst/>
              <a:cxnLst/>
              <a:rect l="l" t="t" r="r" b="b"/>
              <a:pathLst>
                <a:path w="4925" h="3967" extrusionOk="0">
                  <a:moveTo>
                    <a:pt x="2462" y="0"/>
                  </a:moveTo>
                  <a:cubicBezTo>
                    <a:pt x="2356" y="0"/>
                    <a:pt x="2249" y="46"/>
                    <a:pt x="2189" y="137"/>
                  </a:cubicBezTo>
                  <a:lnTo>
                    <a:pt x="0" y="3967"/>
                  </a:lnTo>
                  <a:lnTo>
                    <a:pt x="4924" y="3967"/>
                  </a:lnTo>
                  <a:lnTo>
                    <a:pt x="2736" y="137"/>
                  </a:lnTo>
                  <a:cubicBezTo>
                    <a:pt x="2675" y="46"/>
                    <a:pt x="2569" y="0"/>
                    <a:pt x="2462" y="0"/>
                  </a:cubicBezTo>
                  <a:close/>
                </a:path>
              </a:pathLst>
            </a:custGeom>
            <a:solidFill>
              <a:srgbClr val="212121">
                <a:alpha val="4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42"/>
            <p:cNvSpPr/>
            <p:nvPr/>
          </p:nvSpPr>
          <p:spPr>
            <a:xfrm>
              <a:off x="11021750" y="4489650"/>
              <a:ext cx="155050" cy="640925"/>
            </a:xfrm>
            <a:custGeom>
              <a:avLst/>
              <a:gdLst/>
              <a:ahLst/>
              <a:cxnLst/>
              <a:rect l="l" t="t" r="r" b="b"/>
              <a:pathLst>
                <a:path w="6202" h="25637" extrusionOk="0">
                  <a:moveTo>
                    <a:pt x="4624" y="0"/>
                  </a:moveTo>
                  <a:cubicBezTo>
                    <a:pt x="4344" y="0"/>
                    <a:pt x="4102" y="205"/>
                    <a:pt x="4073" y="490"/>
                  </a:cubicBezTo>
                  <a:cubicBezTo>
                    <a:pt x="3952" y="1553"/>
                    <a:pt x="3739" y="2556"/>
                    <a:pt x="3344" y="3468"/>
                  </a:cubicBezTo>
                  <a:cubicBezTo>
                    <a:pt x="2979" y="4411"/>
                    <a:pt x="2402" y="5231"/>
                    <a:pt x="1794" y="6204"/>
                  </a:cubicBezTo>
                  <a:cubicBezTo>
                    <a:pt x="1520" y="6690"/>
                    <a:pt x="1216" y="7177"/>
                    <a:pt x="973" y="7724"/>
                  </a:cubicBezTo>
                  <a:cubicBezTo>
                    <a:pt x="730" y="8240"/>
                    <a:pt x="517" y="8818"/>
                    <a:pt x="365" y="9426"/>
                  </a:cubicBezTo>
                  <a:cubicBezTo>
                    <a:pt x="213" y="10003"/>
                    <a:pt x="122" y="10611"/>
                    <a:pt x="61" y="11219"/>
                  </a:cubicBezTo>
                  <a:cubicBezTo>
                    <a:pt x="0" y="11827"/>
                    <a:pt x="0" y="12435"/>
                    <a:pt x="61" y="12982"/>
                  </a:cubicBezTo>
                  <a:cubicBezTo>
                    <a:pt x="152" y="15353"/>
                    <a:pt x="760" y="17541"/>
                    <a:pt x="1611" y="19669"/>
                  </a:cubicBezTo>
                  <a:cubicBezTo>
                    <a:pt x="2007" y="20733"/>
                    <a:pt x="2554" y="21736"/>
                    <a:pt x="3131" y="22709"/>
                  </a:cubicBezTo>
                  <a:cubicBezTo>
                    <a:pt x="3709" y="23681"/>
                    <a:pt x="4347" y="24593"/>
                    <a:pt x="5137" y="25444"/>
                  </a:cubicBezTo>
                  <a:cubicBezTo>
                    <a:pt x="5249" y="25575"/>
                    <a:pt x="5396" y="25637"/>
                    <a:pt x="5556" y="25637"/>
                  </a:cubicBezTo>
                  <a:cubicBezTo>
                    <a:pt x="5656" y="25637"/>
                    <a:pt x="5761" y="25613"/>
                    <a:pt x="5867" y="25566"/>
                  </a:cubicBezTo>
                  <a:cubicBezTo>
                    <a:pt x="6080" y="25414"/>
                    <a:pt x="6201" y="25080"/>
                    <a:pt x="6049" y="24806"/>
                  </a:cubicBezTo>
                  <a:lnTo>
                    <a:pt x="6049" y="24776"/>
                  </a:lnTo>
                  <a:cubicBezTo>
                    <a:pt x="5016" y="22921"/>
                    <a:pt x="4104" y="20946"/>
                    <a:pt x="3466" y="18970"/>
                  </a:cubicBezTo>
                  <a:cubicBezTo>
                    <a:pt x="2766" y="16994"/>
                    <a:pt x="2311" y="14897"/>
                    <a:pt x="2159" y="12830"/>
                  </a:cubicBezTo>
                  <a:cubicBezTo>
                    <a:pt x="2067" y="11827"/>
                    <a:pt x="2128" y="10824"/>
                    <a:pt x="2311" y="9882"/>
                  </a:cubicBezTo>
                  <a:cubicBezTo>
                    <a:pt x="2554" y="8940"/>
                    <a:pt x="2918" y="8058"/>
                    <a:pt x="3435" y="7116"/>
                  </a:cubicBezTo>
                  <a:cubicBezTo>
                    <a:pt x="3921" y="6204"/>
                    <a:pt x="4499" y="5140"/>
                    <a:pt x="4833" y="3985"/>
                  </a:cubicBezTo>
                  <a:cubicBezTo>
                    <a:pt x="5168" y="2860"/>
                    <a:pt x="5259" y="1645"/>
                    <a:pt x="5168" y="490"/>
                  </a:cubicBezTo>
                  <a:cubicBezTo>
                    <a:pt x="5137" y="216"/>
                    <a:pt x="4955" y="34"/>
                    <a:pt x="4681" y="3"/>
                  </a:cubicBezTo>
                  <a:cubicBezTo>
                    <a:pt x="4662" y="1"/>
                    <a:pt x="4643" y="0"/>
                    <a:pt x="46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42"/>
            <p:cNvSpPr/>
            <p:nvPr/>
          </p:nvSpPr>
          <p:spPr>
            <a:xfrm>
              <a:off x="11137250" y="3759475"/>
              <a:ext cx="169475" cy="1433175"/>
            </a:xfrm>
            <a:custGeom>
              <a:avLst/>
              <a:gdLst/>
              <a:ahLst/>
              <a:cxnLst/>
              <a:rect l="l" t="t" r="r" b="b"/>
              <a:pathLst>
                <a:path w="6779" h="57327" extrusionOk="0">
                  <a:moveTo>
                    <a:pt x="973" y="0"/>
                  </a:moveTo>
                  <a:cubicBezTo>
                    <a:pt x="365" y="9028"/>
                    <a:pt x="61" y="17933"/>
                    <a:pt x="31" y="26687"/>
                  </a:cubicBezTo>
                  <a:cubicBezTo>
                    <a:pt x="1" y="36232"/>
                    <a:pt x="305" y="45624"/>
                    <a:pt x="973" y="54864"/>
                  </a:cubicBezTo>
                  <a:cubicBezTo>
                    <a:pt x="973" y="55533"/>
                    <a:pt x="1247" y="56141"/>
                    <a:pt x="1703" y="56597"/>
                  </a:cubicBezTo>
                  <a:cubicBezTo>
                    <a:pt x="2159" y="57053"/>
                    <a:pt x="2767" y="57326"/>
                    <a:pt x="3435" y="57326"/>
                  </a:cubicBezTo>
                  <a:cubicBezTo>
                    <a:pt x="4803" y="57326"/>
                    <a:pt x="5928" y="56232"/>
                    <a:pt x="5928" y="54864"/>
                  </a:cubicBezTo>
                  <a:cubicBezTo>
                    <a:pt x="6475" y="45593"/>
                    <a:pt x="6779" y="36384"/>
                    <a:pt x="6779" y="27234"/>
                  </a:cubicBezTo>
                  <a:cubicBezTo>
                    <a:pt x="6779" y="18085"/>
                    <a:pt x="6475" y="8997"/>
                    <a:pt x="59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42"/>
            <p:cNvSpPr/>
            <p:nvPr/>
          </p:nvSpPr>
          <p:spPr>
            <a:xfrm>
              <a:off x="11161575" y="3659550"/>
              <a:ext cx="123875" cy="99950"/>
            </a:xfrm>
            <a:custGeom>
              <a:avLst/>
              <a:gdLst/>
              <a:ahLst/>
              <a:cxnLst/>
              <a:rect l="l" t="t" r="r" b="b"/>
              <a:pathLst>
                <a:path w="4955" h="3998" extrusionOk="0">
                  <a:moveTo>
                    <a:pt x="2466" y="0"/>
                  </a:moveTo>
                  <a:cubicBezTo>
                    <a:pt x="2364" y="0"/>
                    <a:pt x="2265" y="46"/>
                    <a:pt x="2219" y="137"/>
                  </a:cubicBezTo>
                  <a:lnTo>
                    <a:pt x="0" y="3997"/>
                  </a:lnTo>
                  <a:lnTo>
                    <a:pt x="4955" y="3997"/>
                  </a:lnTo>
                  <a:lnTo>
                    <a:pt x="2736" y="137"/>
                  </a:lnTo>
                  <a:cubicBezTo>
                    <a:pt x="2675" y="46"/>
                    <a:pt x="2569" y="0"/>
                    <a:pt x="24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42"/>
            <p:cNvSpPr/>
            <p:nvPr/>
          </p:nvSpPr>
          <p:spPr>
            <a:xfrm>
              <a:off x="11137250" y="4426650"/>
              <a:ext cx="169475" cy="766000"/>
            </a:xfrm>
            <a:custGeom>
              <a:avLst/>
              <a:gdLst/>
              <a:ahLst/>
              <a:cxnLst/>
              <a:rect l="l" t="t" r="r" b="b"/>
              <a:pathLst>
                <a:path w="6779" h="30640" extrusionOk="0">
                  <a:moveTo>
                    <a:pt x="31" y="0"/>
                  </a:moveTo>
                  <a:cubicBezTo>
                    <a:pt x="1" y="9545"/>
                    <a:pt x="305" y="18937"/>
                    <a:pt x="973" y="28177"/>
                  </a:cubicBezTo>
                  <a:cubicBezTo>
                    <a:pt x="973" y="28846"/>
                    <a:pt x="1247" y="29454"/>
                    <a:pt x="1703" y="29910"/>
                  </a:cubicBezTo>
                  <a:cubicBezTo>
                    <a:pt x="2159" y="30366"/>
                    <a:pt x="2767" y="30639"/>
                    <a:pt x="3435" y="30639"/>
                  </a:cubicBezTo>
                  <a:cubicBezTo>
                    <a:pt x="4803" y="30639"/>
                    <a:pt x="5928" y="29545"/>
                    <a:pt x="5928" y="28177"/>
                  </a:cubicBezTo>
                  <a:cubicBezTo>
                    <a:pt x="6475" y="18906"/>
                    <a:pt x="6779" y="9697"/>
                    <a:pt x="6779" y="547"/>
                  </a:cubicBezTo>
                  <a:lnTo>
                    <a:pt x="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42"/>
            <p:cNvSpPr/>
            <p:nvPr/>
          </p:nvSpPr>
          <p:spPr>
            <a:xfrm>
              <a:off x="11180575" y="4271625"/>
              <a:ext cx="88925" cy="488650"/>
            </a:xfrm>
            <a:custGeom>
              <a:avLst/>
              <a:gdLst/>
              <a:ahLst/>
              <a:cxnLst/>
              <a:rect l="l" t="t" r="r" b="b"/>
              <a:pathLst>
                <a:path w="3557" h="19546" extrusionOk="0">
                  <a:moveTo>
                    <a:pt x="1793" y="1"/>
                  </a:moveTo>
                  <a:cubicBezTo>
                    <a:pt x="790" y="1"/>
                    <a:pt x="0" y="4378"/>
                    <a:pt x="0" y="9788"/>
                  </a:cubicBezTo>
                  <a:cubicBezTo>
                    <a:pt x="0" y="15168"/>
                    <a:pt x="790" y="19545"/>
                    <a:pt x="1793" y="19545"/>
                  </a:cubicBezTo>
                  <a:cubicBezTo>
                    <a:pt x="2766" y="19545"/>
                    <a:pt x="3556" y="15168"/>
                    <a:pt x="3556" y="9788"/>
                  </a:cubicBezTo>
                  <a:cubicBezTo>
                    <a:pt x="3556" y="4378"/>
                    <a:pt x="2766" y="1"/>
                    <a:pt x="17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Google Shape;211;p28">
            <a:extLst>
              <a:ext uri="{FF2B5EF4-FFF2-40B4-BE49-F238E27FC236}">
                <a16:creationId xmlns:a16="http://schemas.microsoft.com/office/drawing/2014/main" id="{A2625D07-E585-12F7-4C46-02694B0014F0}"/>
              </a:ext>
            </a:extLst>
          </p:cNvPr>
          <p:cNvSpPr txBox="1">
            <a:spLocks/>
          </p:cNvSpPr>
          <p:nvPr/>
        </p:nvSpPr>
        <p:spPr>
          <a:xfrm>
            <a:off x="8490338" y="4806896"/>
            <a:ext cx="548700" cy="393600"/>
          </a:xfrm>
          <a:prstGeom prst="rect">
            <a:avLst/>
          </a:prstGeom>
        </p:spPr>
        <p:txBody>
          <a:bodyPr spcFirstLastPara="1" wrap="square" lIns="91425" tIns="91425" rIns="91425" bIns="91425" anchor="ctr" anchorCtr="0">
            <a:normAutofit lnSpcReduction="1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fld id="{00000000-1234-1234-1234-123412341234}" type="slidenum">
              <a:rPr lang="en" smtClean="0"/>
              <a:pPr algn="r"/>
              <a:t>23</a:t>
            </a:fld>
            <a:endParaRPr lang="en"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950"/>
        <p:cNvGrpSpPr/>
        <p:nvPr/>
      </p:nvGrpSpPr>
      <p:grpSpPr>
        <a:xfrm>
          <a:off x="0" y="0"/>
          <a:ext cx="0" cy="0"/>
          <a:chOff x="0" y="0"/>
          <a:chExt cx="0" cy="0"/>
        </a:xfrm>
      </p:grpSpPr>
      <p:sp>
        <p:nvSpPr>
          <p:cNvPr id="1951" name="Google Shape;1951;p39"/>
          <p:cNvSpPr/>
          <p:nvPr/>
        </p:nvSpPr>
        <p:spPr>
          <a:xfrm rot="5400000">
            <a:off x="4490549" y="-649865"/>
            <a:ext cx="312802" cy="2322107"/>
          </a:xfrm>
          <a:custGeom>
            <a:avLst/>
            <a:gdLst/>
            <a:ahLst/>
            <a:cxnLst/>
            <a:rect l="l" t="t" r="r" b="b"/>
            <a:pathLst>
              <a:path w="4004" h="55503" extrusionOk="0">
                <a:moveTo>
                  <a:pt x="782" y="0"/>
                </a:moveTo>
                <a:cubicBezTo>
                  <a:pt x="602" y="0"/>
                  <a:pt x="544" y="164"/>
                  <a:pt x="501" y="510"/>
                </a:cubicBezTo>
                <a:cubicBezTo>
                  <a:pt x="168" y="2778"/>
                  <a:pt x="134" y="5080"/>
                  <a:pt x="68" y="7348"/>
                </a:cubicBezTo>
                <a:cubicBezTo>
                  <a:pt x="1" y="14920"/>
                  <a:pt x="34" y="22492"/>
                  <a:pt x="34" y="30031"/>
                </a:cubicBezTo>
                <a:cubicBezTo>
                  <a:pt x="1" y="34467"/>
                  <a:pt x="1" y="38870"/>
                  <a:pt x="34" y="43407"/>
                </a:cubicBezTo>
                <a:lnTo>
                  <a:pt x="34" y="53881"/>
                </a:lnTo>
                <a:cubicBezTo>
                  <a:pt x="34" y="54181"/>
                  <a:pt x="34" y="54515"/>
                  <a:pt x="401" y="54648"/>
                </a:cubicBezTo>
                <a:cubicBezTo>
                  <a:pt x="1402" y="54915"/>
                  <a:pt x="2403" y="55182"/>
                  <a:pt x="3403" y="55482"/>
                </a:cubicBezTo>
                <a:cubicBezTo>
                  <a:pt x="3457" y="55496"/>
                  <a:pt x="3506" y="55502"/>
                  <a:pt x="3551" y="55502"/>
                </a:cubicBezTo>
                <a:cubicBezTo>
                  <a:pt x="3732" y="55502"/>
                  <a:pt x="3844" y="55396"/>
                  <a:pt x="3870" y="55182"/>
                </a:cubicBezTo>
                <a:cubicBezTo>
                  <a:pt x="3904" y="54982"/>
                  <a:pt x="3904" y="54782"/>
                  <a:pt x="3904" y="54548"/>
                </a:cubicBezTo>
                <a:cubicBezTo>
                  <a:pt x="3870" y="40472"/>
                  <a:pt x="4004" y="26328"/>
                  <a:pt x="3837" y="12251"/>
                </a:cubicBezTo>
                <a:cubicBezTo>
                  <a:pt x="3804" y="8849"/>
                  <a:pt x="3737" y="5480"/>
                  <a:pt x="3537" y="2111"/>
                </a:cubicBezTo>
                <a:cubicBezTo>
                  <a:pt x="3503" y="1477"/>
                  <a:pt x="3337" y="1077"/>
                  <a:pt x="2703" y="843"/>
                </a:cubicBezTo>
                <a:cubicBezTo>
                  <a:pt x="2203" y="643"/>
                  <a:pt x="1702" y="343"/>
                  <a:pt x="1202" y="143"/>
                </a:cubicBezTo>
                <a:cubicBezTo>
                  <a:pt x="1014" y="49"/>
                  <a:pt x="880" y="0"/>
                  <a:pt x="7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39"/>
          <p:cNvSpPr txBox="1">
            <a:spLocks noGrp="1"/>
          </p:cNvSpPr>
          <p:nvPr>
            <p:ph type="title"/>
          </p:nvPr>
        </p:nvSpPr>
        <p:spPr>
          <a:xfrm>
            <a:off x="720000" y="159863"/>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dirty="0"/>
              <a:t>Use Case</a:t>
            </a:r>
            <a:endParaRPr dirty="0"/>
          </a:p>
        </p:txBody>
      </p:sp>
      <p:pic>
        <p:nvPicPr>
          <p:cNvPr id="2" name="Picture 1">
            <a:extLst>
              <a:ext uri="{FF2B5EF4-FFF2-40B4-BE49-F238E27FC236}">
                <a16:creationId xmlns:a16="http://schemas.microsoft.com/office/drawing/2014/main" id="{11EE4C46-5111-6C67-FDEA-1080BB71DF61}"/>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167440" y="802057"/>
            <a:ext cx="6959019" cy="386290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3" name="Google Shape;211;p28">
            <a:extLst>
              <a:ext uri="{FF2B5EF4-FFF2-40B4-BE49-F238E27FC236}">
                <a16:creationId xmlns:a16="http://schemas.microsoft.com/office/drawing/2014/main" id="{B8EEEF6B-7465-6BCE-C666-4ECD0A4F287A}"/>
              </a:ext>
            </a:extLst>
          </p:cNvPr>
          <p:cNvSpPr txBox="1">
            <a:spLocks/>
          </p:cNvSpPr>
          <p:nvPr/>
        </p:nvSpPr>
        <p:spPr>
          <a:xfrm>
            <a:off x="8490338" y="4806896"/>
            <a:ext cx="548700" cy="393600"/>
          </a:xfrm>
          <a:prstGeom prst="rect">
            <a:avLst/>
          </a:prstGeom>
        </p:spPr>
        <p:txBody>
          <a:bodyPr spcFirstLastPara="1" wrap="square" lIns="91425" tIns="91425" rIns="91425" bIns="91425" anchor="ctr" anchorCtr="0">
            <a:normAutofit lnSpcReduction="1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fld id="{00000000-1234-1234-1234-123412341234}" type="slidenum">
              <a:rPr lang="en" smtClean="0"/>
              <a:pPr algn="r"/>
              <a:t>24</a:t>
            </a:fld>
            <a:endParaRPr lang="en"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950"/>
        <p:cNvGrpSpPr/>
        <p:nvPr/>
      </p:nvGrpSpPr>
      <p:grpSpPr>
        <a:xfrm>
          <a:off x="0" y="0"/>
          <a:ext cx="0" cy="0"/>
          <a:chOff x="0" y="0"/>
          <a:chExt cx="0" cy="0"/>
        </a:xfrm>
      </p:grpSpPr>
      <p:sp>
        <p:nvSpPr>
          <p:cNvPr id="1951" name="Google Shape;1951;p39"/>
          <p:cNvSpPr/>
          <p:nvPr/>
        </p:nvSpPr>
        <p:spPr>
          <a:xfrm rot="5400000">
            <a:off x="4094426" y="-1925560"/>
            <a:ext cx="456381" cy="5002751"/>
          </a:xfrm>
          <a:custGeom>
            <a:avLst/>
            <a:gdLst/>
            <a:ahLst/>
            <a:cxnLst/>
            <a:rect l="l" t="t" r="r" b="b"/>
            <a:pathLst>
              <a:path w="4004" h="55503" extrusionOk="0">
                <a:moveTo>
                  <a:pt x="782" y="0"/>
                </a:moveTo>
                <a:cubicBezTo>
                  <a:pt x="602" y="0"/>
                  <a:pt x="544" y="164"/>
                  <a:pt x="501" y="510"/>
                </a:cubicBezTo>
                <a:cubicBezTo>
                  <a:pt x="168" y="2778"/>
                  <a:pt x="134" y="5080"/>
                  <a:pt x="68" y="7348"/>
                </a:cubicBezTo>
                <a:cubicBezTo>
                  <a:pt x="1" y="14920"/>
                  <a:pt x="34" y="22492"/>
                  <a:pt x="34" y="30031"/>
                </a:cubicBezTo>
                <a:cubicBezTo>
                  <a:pt x="1" y="34467"/>
                  <a:pt x="1" y="38870"/>
                  <a:pt x="34" y="43407"/>
                </a:cubicBezTo>
                <a:lnTo>
                  <a:pt x="34" y="53881"/>
                </a:lnTo>
                <a:cubicBezTo>
                  <a:pt x="34" y="54181"/>
                  <a:pt x="34" y="54515"/>
                  <a:pt x="401" y="54648"/>
                </a:cubicBezTo>
                <a:cubicBezTo>
                  <a:pt x="1402" y="54915"/>
                  <a:pt x="2403" y="55182"/>
                  <a:pt x="3403" y="55482"/>
                </a:cubicBezTo>
                <a:cubicBezTo>
                  <a:pt x="3457" y="55496"/>
                  <a:pt x="3506" y="55502"/>
                  <a:pt x="3551" y="55502"/>
                </a:cubicBezTo>
                <a:cubicBezTo>
                  <a:pt x="3732" y="55502"/>
                  <a:pt x="3844" y="55396"/>
                  <a:pt x="3870" y="55182"/>
                </a:cubicBezTo>
                <a:cubicBezTo>
                  <a:pt x="3904" y="54982"/>
                  <a:pt x="3904" y="54782"/>
                  <a:pt x="3904" y="54548"/>
                </a:cubicBezTo>
                <a:cubicBezTo>
                  <a:pt x="3870" y="40472"/>
                  <a:pt x="4004" y="26328"/>
                  <a:pt x="3837" y="12251"/>
                </a:cubicBezTo>
                <a:cubicBezTo>
                  <a:pt x="3804" y="8849"/>
                  <a:pt x="3737" y="5480"/>
                  <a:pt x="3537" y="2111"/>
                </a:cubicBezTo>
                <a:cubicBezTo>
                  <a:pt x="3503" y="1477"/>
                  <a:pt x="3337" y="1077"/>
                  <a:pt x="2703" y="843"/>
                </a:cubicBezTo>
                <a:cubicBezTo>
                  <a:pt x="2203" y="643"/>
                  <a:pt x="1702" y="343"/>
                  <a:pt x="1202" y="143"/>
                </a:cubicBezTo>
                <a:cubicBezTo>
                  <a:pt x="1014" y="49"/>
                  <a:pt x="880" y="0"/>
                  <a:pt x="7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39"/>
          <p:cNvSpPr txBox="1">
            <a:spLocks noGrp="1"/>
          </p:cNvSpPr>
          <p:nvPr>
            <p:ph type="title"/>
          </p:nvPr>
        </p:nvSpPr>
        <p:spPr>
          <a:xfrm>
            <a:off x="465145" y="23130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dirty="0"/>
              <a:t>P</a:t>
            </a:r>
            <a:r>
              <a:rPr lang="en-US" dirty="0"/>
              <a:t>roject architecture</a:t>
            </a:r>
            <a:endParaRPr dirty="0"/>
          </a:p>
        </p:txBody>
      </p:sp>
      <p:sp>
        <p:nvSpPr>
          <p:cNvPr id="4" name="Google Shape;211;p28">
            <a:extLst>
              <a:ext uri="{FF2B5EF4-FFF2-40B4-BE49-F238E27FC236}">
                <a16:creationId xmlns:a16="http://schemas.microsoft.com/office/drawing/2014/main" id="{2B98DAED-F42D-4541-D28B-1982453527D4}"/>
              </a:ext>
            </a:extLst>
          </p:cNvPr>
          <p:cNvSpPr txBox="1">
            <a:spLocks/>
          </p:cNvSpPr>
          <p:nvPr/>
        </p:nvSpPr>
        <p:spPr>
          <a:xfrm>
            <a:off x="8490338" y="4806896"/>
            <a:ext cx="548700" cy="393600"/>
          </a:xfrm>
          <a:prstGeom prst="rect">
            <a:avLst/>
          </a:prstGeom>
        </p:spPr>
        <p:txBody>
          <a:bodyPr spcFirstLastPara="1" wrap="square" lIns="91425" tIns="91425" rIns="91425" bIns="91425" anchor="ctr" anchorCtr="0">
            <a:normAutofit lnSpcReduction="1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fld id="{00000000-1234-1234-1234-123412341234}" type="slidenum">
              <a:rPr lang="en" smtClean="0"/>
              <a:pPr algn="r"/>
              <a:t>25</a:t>
            </a:fld>
            <a:endParaRPr lang="en" dirty="0"/>
          </a:p>
        </p:txBody>
      </p:sp>
      <p:pic>
        <p:nvPicPr>
          <p:cNvPr id="5" name="Picture 4">
            <a:extLst>
              <a:ext uri="{FF2B5EF4-FFF2-40B4-BE49-F238E27FC236}">
                <a16:creationId xmlns:a16="http://schemas.microsoft.com/office/drawing/2014/main" id="{C86B7CAE-8644-9B92-7BF5-E3624B49F075}"/>
              </a:ext>
            </a:extLst>
          </p:cNvPr>
          <p:cNvPicPr>
            <a:picLocks noChangeAspect="1"/>
          </p:cNvPicPr>
          <p:nvPr/>
        </p:nvPicPr>
        <p:blipFill>
          <a:blip r:embed="rId3"/>
          <a:stretch>
            <a:fillRect/>
          </a:stretch>
        </p:blipFill>
        <p:spPr>
          <a:xfrm>
            <a:off x="594070" y="920325"/>
            <a:ext cx="7764228" cy="360202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07746569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014"/>
        <p:cNvGrpSpPr/>
        <p:nvPr/>
      </p:nvGrpSpPr>
      <p:grpSpPr>
        <a:xfrm>
          <a:off x="0" y="0"/>
          <a:ext cx="0" cy="0"/>
          <a:chOff x="0" y="0"/>
          <a:chExt cx="0" cy="0"/>
        </a:xfrm>
      </p:grpSpPr>
      <p:sp>
        <p:nvSpPr>
          <p:cNvPr id="2015" name="Google Shape;2015;p42"/>
          <p:cNvSpPr txBox="1">
            <a:spLocks noGrp="1"/>
          </p:cNvSpPr>
          <p:nvPr>
            <p:ph type="title"/>
          </p:nvPr>
        </p:nvSpPr>
        <p:spPr>
          <a:xfrm>
            <a:off x="1652415" y="1380246"/>
            <a:ext cx="6123764" cy="1465309"/>
          </a:xfrm>
          <a:prstGeom prst="rect">
            <a:avLst/>
          </a:prstGeom>
        </p:spPr>
        <p:txBody>
          <a:bodyPr spcFirstLastPara="1" wrap="square" lIns="91425" tIns="91425" rIns="91425" bIns="91425" anchor="t" anchorCtr="0">
            <a:noAutofit/>
          </a:bodyPr>
          <a:lstStyle/>
          <a:p>
            <a:r>
              <a:rPr lang="en-US" sz="4000" dirty="0"/>
              <a:t>Evaluation and Verification Plan</a:t>
            </a:r>
            <a:endParaRPr sz="4000" dirty="0"/>
          </a:p>
        </p:txBody>
      </p:sp>
      <p:grpSp>
        <p:nvGrpSpPr>
          <p:cNvPr id="2018" name="Google Shape;2018;p42"/>
          <p:cNvGrpSpPr/>
          <p:nvPr/>
        </p:nvGrpSpPr>
        <p:grpSpPr>
          <a:xfrm>
            <a:off x="1369775" y="3702150"/>
            <a:ext cx="1044925" cy="403475"/>
            <a:chOff x="6793950" y="3617275"/>
            <a:chExt cx="1044925" cy="403475"/>
          </a:xfrm>
        </p:grpSpPr>
        <p:sp>
          <p:nvSpPr>
            <p:cNvPr id="2019" name="Google Shape;2019;p42"/>
            <p:cNvSpPr/>
            <p:nvPr/>
          </p:nvSpPr>
          <p:spPr>
            <a:xfrm>
              <a:off x="6793950" y="3622750"/>
              <a:ext cx="337750" cy="381000"/>
            </a:xfrm>
            <a:custGeom>
              <a:avLst/>
              <a:gdLst/>
              <a:ahLst/>
              <a:cxnLst/>
              <a:rect l="l" t="t" r="r" b="b"/>
              <a:pathLst>
                <a:path w="13510" h="15240" extrusionOk="0">
                  <a:moveTo>
                    <a:pt x="2640" y="1"/>
                  </a:moveTo>
                  <a:cubicBezTo>
                    <a:pt x="2441" y="1"/>
                    <a:pt x="2242" y="41"/>
                    <a:pt x="2035" y="105"/>
                  </a:cubicBezTo>
                  <a:cubicBezTo>
                    <a:pt x="1801" y="172"/>
                    <a:pt x="1535" y="305"/>
                    <a:pt x="1334" y="472"/>
                  </a:cubicBezTo>
                  <a:cubicBezTo>
                    <a:pt x="834" y="806"/>
                    <a:pt x="467" y="1139"/>
                    <a:pt x="501" y="1840"/>
                  </a:cubicBezTo>
                  <a:cubicBezTo>
                    <a:pt x="534" y="2273"/>
                    <a:pt x="634" y="2607"/>
                    <a:pt x="968" y="2840"/>
                  </a:cubicBezTo>
                  <a:cubicBezTo>
                    <a:pt x="1201" y="3007"/>
                    <a:pt x="1435" y="3174"/>
                    <a:pt x="1635" y="3341"/>
                  </a:cubicBezTo>
                  <a:cubicBezTo>
                    <a:pt x="3436" y="4675"/>
                    <a:pt x="5271" y="6009"/>
                    <a:pt x="7039" y="7410"/>
                  </a:cubicBezTo>
                  <a:cubicBezTo>
                    <a:pt x="7606" y="7777"/>
                    <a:pt x="8139" y="8144"/>
                    <a:pt x="8606" y="8611"/>
                  </a:cubicBezTo>
                  <a:cubicBezTo>
                    <a:pt x="8440" y="8845"/>
                    <a:pt x="8206" y="8845"/>
                    <a:pt x="8006" y="8945"/>
                  </a:cubicBezTo>
                  <a:cubicBezTo>
                    <a:pt x="5938" y="9845"/>
                    <a:pt x="3803" y="10779"/>
                    <a:pt x="1701" y="11780"/>
                  </a:cubicBezTo>
                  <a:cubicBezTo>
                    <a:pt x="701" y="12280"/>
                    <a:pt x="200" y="13114"/>
                    <a:pt x="34" y="14148"/>
                  </a:cubicBezTo>
                  <a:cubicBezTo>
                    <a:pt x="0" y="14282"/>
                    <a:pt x="0" y="14415"/>
                    <a:pt x="100" y="14515"/>
                  </a:cubicBezTo>
                  <a:cubicBezTo>
                    <a:pt x="341" y="14973"/>
                    <a:pt x="755" y="15239"/>
                    <a:pt x="1231" y="15239"/>
                  </a:cubicBezTo>
                  <a:cubicBezTo>
                    <a:pt x="1414" y="15239"/>
                    <a:pt x="1606" y="15199"/>
                    <a:pt x="1801" y="15116"/>
                  </a:cubicBezTo>
                  <a:cubicBezTo>
                    <a:pt x="1968" y="15016"/>
                    <a:pt x="2102" y="14982"/>
                    <a:pt x="2268" y="14916"/>
                  </a:cubicBezTo>
                  <a:cubicBezTo>
                    <a:pt x="3503" y="14315"/>
                    <a:pt x="4704" y="13648"/>
                    <a:pt x="5938" y="13014"/>
                  </a:cubicBezTo>
                  <a:cubicBezTo>
                    <a:pt x="7672" y="12114"/>
                    <a:pt x="9374" y="11213"/>
                    <a:pt x="11141" y="10346"/>
                  </a:cubicBezTo>
                  <a:cubicBezTo>
                    <a:pt x="11475" y="10146"/>
                    <a:pt x="11842" y="10012"/>
                    <a:pt x="12009" y="9645"/>
                  </a:cubicBezTo>
                  <a:cubicBezTo>
                    <a:pt x="12209" y="9212"/>
                    <a:pt x="12509" y="8978"/>
                    <a:pt x="12843" y="8678"/>
                  </a:cubicBezTo>
                  <a:cubicBezTo>
                    <a:pt x="13009" y="8578"/>
                    <a:pt x="13176" y="8411"/>
                    <a:pt x="13310" y="8244"/>
                  </a:cubicBezTo>
                  <a:cubicBezTo>
                    <a:pt x="13476" y="7977"/>
                    <a:pt x="13510" y="7777"/>
                    <a:pt x="13310" y="7477"/>
                  </a:cubicBezTo>
                  <a:cubicBezTo>
                    <a:pt x="13043" y="7143"/>
                    <a:pt x="12709" y="6977"/>
                    <a:pt x="12442" y="6777"/>
                  </a:cubicBezTo>
                  <a:cubicBezTo>
                    <a:pt x="10808" y="5509"/>
                    <a:pt x="9140" y="4275"/>
                    <a:pt x="7472" y="3041"/>
                  </a:cubicBezTo>
                  <a:cubicBezTo>
                    <a:pt x="6105" y="2040"/>
                    <a:pt x="4770" y="1039"/>
                    <a:pt x="3303" y="172"/>
                  </a:cubicBezTo>
                  <a:cubicBezTo>
                    <a:pt x="3076" y="50"/>
                    <a:pt x="2858" y="1"/>
                    <a:pt x="26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42"/>
            <p:cNvSpPr/>
            <p:nvPr/>
          </p:nvSpPr>
          <p:spPr>
            <a:xfrm>
              <a:off x="7099150" y="3621100"/>
              <a:ext cx="307750" cy="393350"/>
            </a:xfrm>
            <a:custGeom>
              <a:avLst/>
              <a:gdLst/>
              <a:ahLst/>
              <a:cxnLst/>
              <a:rect l="l" t="t" r="r" b="b"/>
              <a:pathLst>
                <a:path w="12310" h="15734" extrusionOk="0">
                  <a:moveTo>
                    <a:pt x="2336" y="1"/>
                  </a:moveTo>
                  <a:cubicBezTo>
                    <a:pt x="2202" y="1"/>
                    <a:pt x="2069" y="15"/>
                    <a:pt x="1936" y="38"/>
                  </a:cubicBezTo>
                  <a:cubicBezTo>
                    <a:pt x="1669" y="71"/>
                    <a:pt x="1435" y="171"/>
                    <a:pt x="1235" y="305"/>
                  </a:cubicBezTo>
                  <a:cubicBezTo>
                    <a:pt x="835" y="505"/>
                    <a:pt x="401" y="671"/>
                    <a:pt x="268" y="1072"/>
                  </a:cubicBezTo>
                  <a:cubicBezTo>
                    <a:pt x="101" y="1706"/>
                    <a:pt x="1" y="2339"/>
                    <a:pt x="668" y="2806"/>
                  </a:cubicBezTo>
                  <a:cubicBezTo>
                    <a:pt x="801" y="2873"/>
                    <a:pt x="935" y="3006"/>
                    <a:pt x="1068" y="3140"/>
                  </a:cubicBezTo>
                  <a:cubicBezTo>
                    <a:pt x="2736" y="4508"/>
                    <a:pt x="4404" y="5842"/>
                    <a:pt x="6072" y="7209"/>
                  </a:cubicBezTo>
                  <a:cubicBezTo>
                    <a:pt x="6939" y="7910"/>
                    <a:pt x="7806" y="8711"/>
                    <a:pt x="8774" y="9511"/>
                  </a:cubicBezTo>
                  <a:cubicBezTo>
                    <a:pt x="8607" y="9645"/>
                    <a:pt x="8474" y="9711"/>
                    <a:pt x="8374" y="9811"/>
                  </a:cubicBezTo>
                  <a:cubicBezTo>
                    <a:pt x="6339" y="10845"/>
                    <a:pt x="4371" y="12013"/>
                    <a:pt x="2369" y="13147"/>
                  </a:cubicBezTo>
                  <a:cubicBezTo>
                    <a:pt x="1836" y="13414"/>
                    <a:pt x="1335" y="13714"/>
                    <a:pt x="801" y="14048"/>
                  </a:cubicBezTo>
                  <a:cubicBezTo>
                    <a:pt x="268" y="14415"/>
                    <a:pt x="134" y="14715"/>
                    <a:pt x="268" y="15349"/>
                  </a:cubicBezTo>
                  <a:cubicBezTo>
                    <a:pt x="317" y="15596"/>
                    <a:pt x="440" y="15733"/>
                    <a:pt x="636" y="15733"/>
                  </a:cubicBezTo>
                  <a:cubicBezTo>
                    <a:pt x="705" y="15733"/>
                    <a:pt x="782" y="15717"/>
                    <a:pt x="868" y="15682"/>
                  </a:cubicBezTo>
                  <a:cubicBezTo>
                    <a:pt x="1168" y="15549"/>
                    <a:pt x="1435" y="15382"/>
                    <a:pt x="1669" y="15249"/>
                  </a:cubicBezTo>
                  <a:cubicBezTo>
                    <a:pt x="3503" y="14248"/>
                    <a:pt x="5305" y="13080"/>
                    <a:pt x="7173" y="12146"/>
                  </a:cubicBezTo>
                  <a:cubicBezTo>
                    <a:pt x="8640" y="11379"/>
                    <a:pt x="10008" y="10512"/>
                    <a:pt x="11276" y="9478"/>
                  </a:cubicBezTo>
                  <a:cubicBezTo>
                    <a:pt x="11542" y="9244"/>
                    <a:pt x="11809" y="9011"/>
                    <a:pt x="12009" y="8711"/>
                  </a:cubicBezTo>
                  <a:cubicBezTo>
                    <a:pt x="12310" y="8310"/>
                    <a:pt x="12310" y="7877"/>
                    <a:pt x="12009" y="7476"/>
                  </a:cubicBezTo>
                  <a:cubicBezTo>
                    <a:pt x="11809" y="7209"/>
                    <a:pt x="11576" y="6976"/>
                    <a:pt x="11309" y="6742"/>
                  </a:cubicBezTo>
                  <a:cubicBezTo>
                    <a:pt x="9775" y="5375"/>
                    <a:pt x="8173" y="4074"/>
                    <a:pt x="6572" y="2840"/>
                  </a:cubicBezTo>
                  <a:cubicBezTo>
                    <a:pt x="5438" y="2006"/>
                    <a:pt x="4304" y="1072"/>
                    <a:pt x="3136" y="238"/>
                  </a:cubicBezTo>
                  <a:cubicBezTo>
                    <a:pt x="2870" y="60"/>
                    <a:pt x="2603" y="1"/>
                    <a:pt x="23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42"/>
            <p:cNvSpPr/>
            <p:nvPr/>
          </p:nvSpPr>
          <p:spPr>
            <a:xfrm>
              <a:off x="7526975" y="3618450"/>
              <a:ext cx="311900" cy="380600"/>
            </a:xfrm>
            <a:custGeom>
              <a:avLst/>
              <a:gdLst/>
              <a:ahLst/>
              <a:cxnLst/>
              <a:rect l="l" t="t" r="r" b="b"/>
              <a:pathLst>
                <a:path w="12476" h="15224" extrusionOk="0">
                  <a:moveTo>
                    <a:pt x="2424" y="1"/>
                  </a:moveTo>
                  <a:cubicBezTo>
                    <a:pt x="2384" y="1"/>
                    <a:pt x="2344" y="4"/>
                    <a:pt x="2302" y="10"/>
                  </a:cubicBezTo>
                  <a:cubicBezTo>
                    <a:pt x="1868" y="77"/>
                    <a:pt x="1468" y="144"/>
                    <a:pt x="1001" y="344"/>
                  </a:cubicBezTo>
                  <a:cubicBezTo>
                    <a:pt x="500" y="544"/>
                    <a:pt x="167" y="844"/>
                    <a:pt x="67" y="1445"/>
                  </a:cubicBezTo>
                  <a:cubicBezTo>
                    <a:pt x="0" y="1878"/>
                    <a:pt x="33" y="2212"/>
                    <a:pt x="367" y="2512"/>
                  </a:cubicBezTo>
                  <a:cubicBezTo>
                    <a:pt x="701" y="2846"/>
                    <a:pt x="1034" y="3179"/>
                    <a:pt x="1401" y="3513"/>
                  </a:cubicBezTo>
                  <a:cubicBezTo>
                    <a:pt x="3569" y="5514"/>
                    <a:pt x="5838" y="7482"/>
                    <a:pt x="7839" y="9684"/>
                  </a:cubicBezTo>
                  <a:cubicBezTo>
                    <a:pt x="8073" y="10017"/>
                    <a:pt x="8373" y="10318"/>
                    <a:pt x="8606" y="10618"/>
                  </a:cubicBezTo>
                  <a:cubicBezTo>
                    <a:pt x="8906" y="10885"/>
                    <a:pt x="8873" y="10951"/>
                    <a:pt x="8540" y="11185"/>
                  </a:cubicBezTo>
                  <a:cubicBezTo>
                    <a:pt x="8273" y="11352"/>
                    <a:pt x="8039" y="11518"/>
                    <a:pt x="7772" y="11652"/>
                  </a:cubicBezTo>
                  <a:cubicBezTo>
                    <a:pt x="6672" y="12286"/>
                    <a:pt x="5504" y="12886"/>
                    <a:pt x="4370" y="13487"/>
                  </a:cubicBezTo>
                  <a:cubicBezTo>
                    <a:pt x="3903" y="13753"/>
                    <a:pt x="3636" y="14020"/>
                    <a:pt x="3569" y="14621"/>
                  </a:cubicBezTo>
                  <a:cubicBezTo>
                    <a:pt x="3546" y="15022"/>
                    <a:pt x="3606" y="15223"/>
                    <a:pt x="3844" y="15223"/>
                  </a:cubicBezTo>
                  <a:cubicBezTo>
                    <a:pt x="3943" y="15223"/>
                    <a:pt x="4071" y="15189"/>
                    <a:pt x="4236" y="15121"/>
                  </a:cubicBezTo>
                  <a:cubicBezTo>
                    <a:pt x="4603" y="14954"/>
                    <a:pt x="5004" y="14787"/>
                    <a:pt x="5371" y="14587"/>
                  </a:cubicBezTo>
                  <a:cubicBezTo>
                    <a:pt x="7239" y="13553"/>
                    <a:pt x="9073" y="12619"/>
                    <a:pt x="10841" y="11452"/>
                  </a:cubicBezTo>
                  <a:cubicBezTo>
                    <a:pt x="11241" y="11185"/>
                    <a:pt x="11642" y="10951"/>
                    <a:pt x="11909" y="10584"/>
                  </a:cubicBezTo>
                  <a:cubicBezTo>
                    <a:pt x="12476" y="9951"/>
                    <a:pt x="12476" y="9350"/>
                    <a:pt x="12009" y="8750"/>
                  </a:cubicBezTo>
                  <a:cubicBezTo>
                    <a:pt x="11842" y="8450"/>
                    <a:pt x="11642" y="8216"/>
                    <a:pt x="11408" y="7983"/>
                  </a:cubicBezTo>
                  <a:cubicBezTo>
                    <a:pt x="10074" y="6482"/>
                    <a:pt x="8673" y="5114"/>
                    <a:pt x="7205" y="3780"/>
                  </a:cubicBezTo>
                  <a:cubicBezTo>
                    <a:pt x="5971" y="2645"/>
                    <a:pt x="4703" y="1511"/>
                    <a:pt x="3369" y="477"/>
                  </a:cubicBezTo>
                  <a:cubicBezTo>
                    <a:pt x="3068" y="266"/>
                    <a:pt x="2794" y="1"/>
                    <a:pt x="24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42"/>
            <p:cNvSpPr/>
            <p:nvPr/>
          </p:nvSpPr>
          <p:spPr>
            <a:xfrm>
              <a:off x="7346825" y="3617275"/>
              <a:ext cx="264400" cy="403475"/>
            </a:xfrm>
            <a:custGeom>
              <a:avLst/>
              <a:gdLst/>
              <a:ahLst/>
              <a:cxnLst/>
              <a:rect l="l" t="t" r="r" b="b"/>
              <a:pathLst>
                <a:path w="10576" h="16139" extrusionOk="0">
                  <a:moveTo>
                    <a:pt x="2479" y="0"/>
                  </a:moveTo>
                  <a:cubicBezTo>
                    <a:pt x="2401" y="0"/>
                    <a:pt x="2320" y="9"/>
                    <a:pt x="2236" y="24"/>
                  </a:cubicBezTo>
                  <a:cubicBezTo>
                    <a:pt x="1569" y="191"/>
                    <a:pt x="1002" y="491"/>
                    <a:pt x="501" y="991"/>
                  </a:cubicBezTo>
                  <a:cubicBezTo>
                    <a:pt x="435" y="1025"/>
                    <a:pt x="368" y="1125"/>
                    <a:pt x="368" y="1158"/>
                  </a:cubicBezTo>
                  <a:cubicBezTo>
                    <a:pt x="335" y="1725"/>
                    <a:pt x="68" y="2359"/>
                    <a:pt x="601" y="2859"/>
                  </a:cubicBezTo>
                  <a:cubicBezTo>
                    <a:pt x="768" y="3026"/>
                    <a:pt x="935" y="3293"/>
                    <a:pt x="1102" y="3460"/>
                  </a:cubicBezTo>
                  <a:cubicBezTo>
                    <a:pt x="2369" y="4827"/>
                    <a:pt x="3670" y="6162"/>
                    <a:pt x="4904" y="7529"/>
                  </a:cubicBezTo>
                  <a:cubicBezTo>
                    <a:pt x="5672" y="8363"/>
                    <a:pt x="6406" y="9230"/>
                    <a:pt x="7106" y="10064"/>
                  </a:cubicBezTo>
                  <a:cubicBezTo>
                    <a:pt x="7340" y="10331"/>
                    <a:pt x="7373" y="10498"/>
                    <a:pt x="7073" y="10698"/>
                  </a:cubicBezTo>
                  <a:cubicBezTo>
                    <a:pt x="6906" y="10798"/>
                    <a:pt x="6772" y="10898"/>
                    <a:pt x="6672" y="10998"/>
                  </a:cubicBezTo>
                  <a:cubicBezTo>
                    <a:pt x="6039" y="11399"/>
                    <a:pt x="5371" y="11732"/>
                    <a:pt x="4738" y="12133"/>
                  </a:cubicBezTo>
                  <a:cubicBezTo>
                    <a:pt x="3403" y="12866"/>
                    <a:pt x="2069" y="13667"/>
                    <a:pt x="735" y="14401"/>
                  </a:cubicBezTo>
                  <a:cubicBezTo>
                    <a:pt x="335" y="14668"/>
                    <a:pt x="1" y="14968"/>
                    <a:pt x="101" y="15468"/>
                  </a:cubicBezTo>
                  <a:cubicBezTo>
                    <a:pt x="68" y="15535"/>
                    <a:pt x="68" y="15635"/>
                    <a:pt x="134" y="15668"/>
                  </a:cubicBezTo>
                  <a:cubicBezTo>
                    <a:pt x="183" y="15982"/>
                    <a:pt x="283" y="16138"/>
                    <a:pt x="486" y="16138"/>
                  </a:cubicBezTo>
                  <a:cubicBezTo>
                    <a:pt x="564" y="16138"/>
                    <a:pt x="657" y="16115"/>
                    <a:pt x="768" y="16069"/>
                  </a:cubicBezTo>
                  <a:cubicBezTo>
                    <a:pt x="935" y="16002"/>
                    <a:pt x="1168" y="15869"/>
                    <a:pt x="1302" y="15768"/>
                  </a:cubicBezTo>
                  <a:cubicBezTo>
                    <a:pt x="2236" y="15268"/>
                    <a:pt x="3170" y="14734"/>
                    <a:pt x="4071" y="14234"/>
                  </a:cubicBezTo>
                  <a:cubicBezTo>
                    <a:pt x="5872" y="13233"/>
                    <a:pt x="7606" y="12199"/>
                    <a:pt x="9208" y="10865"/>
                  </a:cubicBezTo>
                  <a:cubicBezTo>
                    <a:pt x="9574" y="10531"/>
                    <a:pt x="9908" y="10231"/>
                    <a:pt x="10208" y="9831"/>
                  </a:cubicBezTo>
                  <a:cubicBezTo>
                    <a:pt x="10508" y="9364"/>
                    <a:pt x="10575" y="8864"/>
                    <a:pt x="10442" y="8363"/>
                  </a:cubicBezTo>
                  <a:cubicBezTo>
                    <a:pt x="10408" y="8030"/>
                    <a:pt x="10175" y="7729"/>
                    <a:pt x="9941" y="7496"/>
                  </a:cubicBezTo>
                  <a:cubicBezTo>
                    <a:pt x="8507" y="5695"/>
                    <a:pt x="6873" y="4060"/>
                    <a:pt x="5238" y="2459"/>
                  </a:cubicBezTo>
                  <a:cubicBezTo>
                    <a:pt x="4571" y="1725"/>
                    <a:pt x="3870" y="1025"/>
                    <a:pt x="3170" y="324"/>
                  </a:cubicBezTo>
                  <a:cubicBezTo>
                    <a:pt x="2964" y="93"/>
                    <a:pt x="2739" y="0"/>
                    <a:pt x="24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3" name="Google Shape;2023;p42"/>
          <p:cNvSpPr/>
          <p:nvPr/>
        </p:nvSpPr>
        <p:spPr>
          <a:xfrm>
            <a:off x="7027700" y="869300"/>
            <a:ext cx="1295950" cy="970000"/>
          </a:xfrm>
          <a:custGeom>
            <a:avLst/>
            <a:gdLst/>
            <a:ahLst/>
            <a:cxnLst/>
            <a:rect l="l" t="t" r="r" b="b"/>
            <a:pathLst>
              <a:path w="51838" h="38800" extrusionOk="0">
                <a:moveTo>
                  <a:pt x="26507" y="0"/>
                </a:moveTo>
                <a:cubicBezTo>
                  <a:pt x="25118" y="0"/>
                  <a:pt x="23730" y="75"/>
                  <a:pt x="22350" y="222"/>
                </a:cubicBezTo>
                <a:cubicBezTo>
                  <a:pt x="19148" y="555"/>
                  <a:pt x="15979" y="1055"/>
                  <a:pt x="12876" y="2156"/>
                </a:cubicBezTo>
                <a:cubicBezTo>
                  <a:pt x="10008" y="3190"/>
                  <a:pt x="7272" y="4491"/>
                  <a:pt x="4971" y="6659"/>
                </a:cubicBezTo>
                <a:cubicBezTo>
                  <a:pt x="3203" y="8327"/>
                  <a:pt x="1835" y="10162"/>
                  <a:pt x="1001" y="12397"/>
                </a:cubicBezTo>
                <a:cubicBezTo>
                  <a:pt x="368" y="14132"/>
                  <a:pt x="1" y="15899"/>
                  <a:pt x="301" y="17734"/>
                </a:cubicBezTo>
                <a:cubicBezTo>
                  <a:pt x="668" y="20469"/>
                  <a:pt x="2035" y="22604"/>
                  <a:pt x="4104" y="24372"/>
                </a:cubicBezTo>
                <a:cubicBezTo>
                  <a:pt x="5004" y="25206"/>
                  <a:pt x="6105" y="25740"/>
                  <a:pt x="7172" y="26340"/>
                </a:cubicBezTo>
                <a:cubicBezTo>
                  <a:pt x="10141" y="27975"/>
                  <a:pt x="13343" y="29009"/>
                  <a:pt x="16679" y="29509"/>
                </a:cubicBezTo>
                <a:cubicBezTo>
                  <a:pt x="18547" y="29776"/>
                  <a:pt x="20515" y="29909"/>
                  <a:pt x="22383" y="30243"/>
                </a:cubicBezTo>
                <a:cubicBezTo>
                  <a:pt x="22488" y="30266"/>
                  <a:pt x="22592" y="30281"/>
                  <a:pt x="22694" y="30281"/>
                </a:cubicBezTo>
                <a:cubicBezTo>
                  <a:pt x="22885" y="30281"/>
                  <a:pt x="23065" y="30228"/>
                  <a:pt x="23217" y="30076"/>
                </a:cubicBezTo>
                <a:cubicBezTo>
                  <a:pt x="23451" y="29909"/>
                  <a:pt x="23851" y="29909"/>
                  <a:pt x="23818" y="29576"/>
                </a:cubicBezTo>
                <a:cubicBezTo>
                  <a:pt x="23784" y="29276"/>
                  <a:pt x="23384" y="29209"/>
                  <a:pt x="23150" y="29142"/>
                </a:cubicBezTo>
                <a:cubicBezTo>
                  <a:pt x="21883" y="28642"/>
                  <a:pt x="20549" y="28375"/>
                  <a:pt x="19214" y="28208"/>
                </a:cubicBezTo>
                <a:cubicBezTo>
                  <a:pt x="17280" y="28008"/>
                  <a:pt x="15278" y="27808"/>
                  <a:pt x="13343" y="27341"/>
                </a:cubicBezTo>
                <a:cubicBezTo>
                  <a:pt x="10875" y="26741"/>
                  <a:pt x="8607" y="25773"/>
                  <a:pt x="6639" y="24172"/>
                </a:cubicBezTo>
                <a:cubicBezTo>
                  <a:pt x="4937" y="22738"/>
                  <a:pt x="3803" y="20936"/>
                  <a:pt x="3436" y="18802"/>
                </a:cubicBezTo>
                <a:cubicBezTo>
                  <a:pt x="3103" y="16800"/>
                  <a:pt x="3436" y="14832"/>
                  <a:pt x="4304" y="12997"/>
                </a:cubicBezTo>
                <a:cubicBezTo>
                  <a:pt x="5538" y="10229"/>
                  <a:pt x="7673" y="8227"/>
                  <a:pt x="10275" y="6693"/>
                </a:cubicBezTo>
                <a:cubicBezTo>
                  <a:pt x="12610" y="5325"/>
                  <a:pt x="15178" y="4491"/>
                  <a:pt x="17847" y="3891"/>
                </a:cubicBezTo>
                <a:cubicBezTo>
                  <a:pt x="21303" y="3162"/>
                  <a:pt x="24789" y="2854"/>
                  <a:pt x="28305" y="2854"/>
                </a:cubicBezTo>
                <a:cubicBezTo>
                  <a:pt x="28488" y="2854"/>
                  <a:pt x="28671" y="2855"/>
                  <a:pt x="28855" y="2857"/>
                </a:cubicBezTo>
                <a:cubicBezTo>
                  <a:pt x="33124" y="2923"/>
                  <a:pt x="37194" y="3724"/>
                  <a:pt x="41063" y="5559"/>
                </a:cubicBezTo>
                <a:cubicBezTo>
                  <a:pt x="43198" y="6559"/>
                  <a:pt x="45066" y="7860"/>
                  <a:pt x="46701" y="9528"/>
                </a:cubicBezTo>
                <a:cubicBezTo>
                  <a:pt x="47568" y="10496"/>
                  <a:pt x="48402" y="11496"/>
                  <a:pt x="48635" y="12864"/>
                </a:cubicBezTo>
                <a:cubicBezTo>
                  <a:pt x="48902" y="14632"/>
                  <a:pt x="48669" y="16333"/>
                  <a:pt x="48002" y="17968"/>
                </a:cubicBezTo>
                <a:cubicBezTo>
                  <a:pt x="47334" y="19535"/>
                  <a:pt x="46300" y="20903"/>
                  <a:pt x="45133" y="22171"/>
                </a:cubicBezTo>
                <a:cubicBezTo>
                  <a:pt x="42998" y="24506"/>
                  <a:pt x="40463" y="26240"/>
                  <a:pt x="37561" y="27508"/>
                </a:cubicBezTo>
                <a:cubicBezTo>
                  <a:pt x="35993" y="28208"/>
                  <a:pt x="34325" y="28809"/>
                  <a:pt x="32691" y="29342"/>
                </a:cubicBezTo>
                <a:cubicBezTo>
                  <a:pt x="31990" y="29576"/>
                  <a:pt x="31390" y="30010"/>
                  <a:pt x="30956" y="30643"/>
                </a:cubicBezTo>
                <a:cubicBezTo>
                  <a:pt x="30155" y="31711"/>
                  <a:pt x="29255" y="32678"/>
                  <a:pt x="28421" y="33712"/>
                </a:cubicBezTo>
                <a:cubicBezTo>
                  <a:pt x="28321" y="33812"/>
                  <a:pt x="28254" y="33879"/>
                  <a:pt x="28121" y="33912"/>
                </a:cubicBezTo>
                <a:cubicBezTo>
                  <a:pt x="28087" y="33746"/>
                  <a:pt x="28154" y="33645"/>
                  <a:pt x="28321" y="33579"/>
                </a:cubicBezTo>
                <a:cubicBezTo>
                  <a:pt x="28654" y="32678"/>
                  <a:pt x="28988" y="31711"/>
                  <a:pt x="29188" y="30743"/>
                </a:cubicBezTo>
                <a:cubicBezTo>
                  <a:pt x="29322" y="30243"/>
                  <a:pt x="29288" y="30176"/>
                  <a:pt x="28821" y="30043"/>
                </a:cubicBezTo>
                <a:cubicBezTo>
                  <a:pt x="28221" y="29876"/>
                  <a:pt x="27620" y="29709"/>
                  <a:pt x="26987" y="29576"/>
                </a:cubicBezTo>
                <a:cubicBezTo>
                  <a:pt x="26845" y="29544"/>
                  <a:pt x="26731" y="29528"/>
                  <a:pt x="26638" y="29528"/>
                </a:cubicBezTo>
                <a:cubicBezTo>
                  <a:pt x="26335" y="29528"/>
                  <a:pt x="26247" y="29702"/>
                  <a:pt x="26119" y="30110"/>
                </a:cubicBezTo>
                <a:cubicBezTo>
                  <a:pt x="25552" y="31911"/>
                  <a:pt x="24985" y="33712"/>
                  <a:pt x="24551" y="35547"/>
                </a:cubicBezTo>
                <a:cubicBezTo>
                  <a:pt x="24385" y="36214"/>
                  <a:pt x="24218" y="36914"/>
                  <a:pt x="24118" y="37615"/>
                </a:cubicBezTo>
                <a:cubicBezTo>
                  <a:pt x="24018" y="38015"/>
                  <a:pt x="24118" y="38249"/>
                  <a:pt x="24485" y="38449"/>
                </a:cubicBezTo>
                <a:cubicBezTo>
                  <a:pt x="24885" y="38682"/>
                  <a:pt x="25352" y="38749"/>
                  <a:pt x="25852" y="38782"/>
                </a:cubicBezTo>
                <a:cubicBezTo>
                  <a:pt x="25937" y="38794"/>
                  <a:pt x="26021" y="38799"/>
                  <a:pt x="26103" y="38799"/>
                </a:cubicBezTo>
                <a:cubicBezTo>
                  <a:pt x="26509" y="38799"/>
                  <a:pt x="26887" y="38665"/>
                  <a:pt x="27220" y="38416"/>
                </a:cubicBezTo>
                <a:cubicBezTo>
                  <a:pt x="27987" y="37882"/>
                  <a:pt x="28654" y="37281"/>
                  <a:pt x="29322" y="36681"/>
                </a:cubicBezTo>
                <a:cubicBezTo>
                  <a:pt x="30989" y="35180"/>
                  <a:pt x="32457" y="33445"/>
                  <a:pt x="33958" y="31777"/>
                </a:cubicBezTo>
                <a:cubicBezTo>
                  <a:pt x="34325" y="31344"/>
                  <a:pt x="34792" y="31044"/>
                  <a:pt x="35359" y="30910"/>
                </a:cubicBezTo>
                <a:cubicBezTo>
                  <a:pt x="37494" y="30376"/>
                  <a:pt x="39529" y="29676"/>
                  <a:pt x="41530" y="28775"/>
                </a:cubicBezTo>
                <a:cubicBezTo>
                  <a:pt x="44899" y="27274"/>
                  <a:pt x="47735" y="25073"/>
                  <a:pt x="49703" y="21904"/>
                </a:cubicBezTo>
                <a:cubicBezTo>
                  <a:pt x="51471" y="19068"/>
                  <a:pt x="51838" y="16033"/>
                  <a:pt x="50470" y="12997"/>
                </a:cubicBezTo>
                <a:cubicBezTo>
                  <a:pt x="48969" y="9562"/>
                  <a:pt x="46667" y="6726"/>
                  <a:pt x="43532" y="4658"/>
                </a:cubicBezTo>
                <a:cubicBezTo>
                  <a:pt x="39696" y="2090"/>
                  <a:pt x="35459" y="755"/>
                  <a:pt x="30889" y="255"/>
                </a:cubicBezTo>
                <a:cubicBezTo>
                  <a:pt x="29434" y="84"/>
                  <a:pt x="27971" y="0"/>
                  <a:pt x="265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24" name="Google Shape;2024;p42"/>
          <p:cNvGrpSpPr/>
          <p:nvPr/>
        </p:nvGrpSpPr>
        <p:grpSpPr>
          <a:xfrm rot="-807689">
            <a:off x="630720" y="1043380"/>
            <a:ext cx="1474201" cy="1501915"/>
            <a:chOff x="8448000" y="3590625"/>
            <a:chExt cx="1058550" cy="1078450"/>
          </a:xfrm>
        </p:grpSpPr>
        <p:sp>
          <p:nvSpPr>
            <p:cNvPr id="2025" name="Google Shape;2025;p42"/>
            <p:cNvSpPr/>
            <p:nvPr/>
          </p:nvSpPr>
          <p:spPr>
            <a:xfrm>
              <a:off x="9200275" y="4447175"/>
              <a:ext cx="225725" cy="193775"/>
            </a:xfrm>
            <a:custGeom>
              <a:avLst/>
              <a:gdLst/>
              <a:ahLst/>
              <a:cxnLst/>
              <a:rect l="l" t="t" r="r" b="b"/>
              <a:pathLst>
                <a:path w="9029" h="7751" extrusionOk="0">
                  <a:moveTo>
                    <a:pt x="9028" y="0"/>
                  </a:moveTo>
                  <a:lnTo>
                    <a:pt x="1" y="7751"/>
                  </a:lnTo>
                  <a:lnTo>
                    <a:pt x="7721" y="7751"/>
                  </a:lnTo>
                  <a:cubicBezTo>
                    <a:pt x="8481" y="7751"/>
                    <a:pt x="9028" y="7143"/>
                    <a:pt x="9028" y="6414"/>
                  </a:cubicBezTo>
                  <a:lnTo>
                    <a:pt x="9028" y="0"/>
                  </a:lnTo>
                  <a:close/>
                </a:path>
              </a:pathLst>
            </a:custGeom>
            <a:solidFill>
              <a:srgbClr val="CEC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26" name="Google Shape;2026;p42"/>
            <p:cNvGrpSpPr/>
            <p:nvPr/>
          </p:nvGrpSpPr>
          <p:grpSpPr>
            <a:xfrm>
              <a:off x="8448000" y="3590625"/>
              <a:ext cx="1058550" cy="1078450"/>
              <a:chOff x="8448000" y="3590625"/>
              <a:chExt cx="1058550" cy="1078450"/>
            </a:xfrm>
          </p:grpSpPr>
          <p:sp>
            <p:nvSpPr>
              <p:cNvPr id="2027" name="Google Shape;2027;p42"/>
              <p:cNvSpPr/>
              <p:nvPr/>
            </p:nvSpPr>
            <p:spPr>
              <a:xfrm>
                <a:off x="8459400" y="3610800"/>
                <a:ext cx="1047150" cy="1058275"/>
              </a:xfrm>
              <a:custGeom>
                <a:avLst/>
                <a:gdLst/>
                <a:ahLst/>
                <a:cxnLst/>
                <a:rect l="l" t="t" r="r" b="b"/>
                <a:pathLst>
                  <a:path w="41886" h="42331" extrusionOk="0">
                    <a:moveTo>
                      <a:pt x="6809" y="2208"/>
                    </a:moveTo>
                    <a:lnTo>
                      <a:pt x="7022" y="3059"/>
                    </a:lnTo>
                    <a:lnTo>
                      <a:pt x="6748" y="3059"/>
                    </a:lnTo>
                    <a:cubicBezTo>
                      <a:pt x="6809" y="2543"/>
                      <a:pt x="6809" y="2208"/>
                      <a:pt x="6809" y="2208"/>
                    </a:cubicBezTo>
                    <a:close/>
                    <a:moveTo>
                      <a:pt x="10943" y="2208"/>
                    </a:moveTo>
                    <a:lnTo>
                      <a:pt x="11155" y="3059"/>
                    </a:lnTo>
                    <a:lnTo>
                      <a:pt x="10912" y="3059"/>
                    </a:lnTo>
                    <a:cubicBezTo>
                      <a:pt x="10943" y="2543"/>
                      <a:pt x="10943" y="2208"/>
                      <a:pt x="10943" y="2208"/>
                    </a:cubicBezTo>
                    <a:close/>
                    <a:moveTo>
                      <a:pt x="15046" y="2208"/>
                    </a:moveTo>
                    <a:lnTo>
                      <a:pt x="15259" y="3059"/>
                    </a:lnTo>
                    <a:lnTo>
                      <a:pt x="15016" y="3059"/>
                    </a:lnTo>
                    <a:cubicBezTo>
                      <a:pt x="15046" y="2543"/>
                      <a:pt x="15046" y="2208"/>
                      <a:pt x="15046" y="2208"/>
                    </a:cubicBezTo>
                    <a:close/>
                    <a:moveTo>
                      <a:pt x="19149" y="2208"/>
                    </a:moveTo>
                    <a:lnTo>
                      <a:pt x="19362" y="3059"/>
                    </a:lnTo>
                    <a:lnTo>
                      <a:pt x="19119" y="3059"/>
                    </a:lnTo>
                    <a:cubicBezTo>
                      <a:pt x="19149" y="2543"/>
                      <a:pt x="19149" y="2208"/>
                      <a:pt x="19149" y="2208"/>
                    </a:cubicBezTo>
                    <a:close/>
                    <a:moveTo>
                      <a:pt x="23253" y="2208"/>
                    </a:moveTo>
                    <a:lnTo>
                      <a:pt x="23466" y="3059"/>
                    </a:lnTo>
                    <a:lnTo>
                      <a:pt x="23222" y="3059"/>
                    </a:lnTo>
                    <a:cubicBezTo>
                      <a:pt x="23253" y="2543"/>
                      <a:pt x="23253" y="2208"/>
                      <a:pt x="23253" y="2208"/>
                    </a:cubicBezTo>
                    <a:close/>
                    <a:moveTo>
                      <a:pt x="27356" y="2208"/>
                    </a:moveTo>
                    <a:lnTo>
                      <a:pt x="27569" y="3059"/>
                    </a:lnTo>
                    <a:lnTo>
                      <a:pt x="27326" y="3059"/>
                    </a:lnTo>
                    <a:cubicBezTo>
                      <a:pt x="27356" y="2543"/>
                      <a:pt x="27356" y="2208"/>
                      <a:pt x="27356" y="2208"/>
                    </a:cubicBezTo>
                    <a:close/>
                    <a:moveTo>
                      <a:pt x="31490" y="2208"/>
                    </a:moveTo>
                    <a:lnTo>
                      <a:pt x="31733" y="3059"/>
                    </a:lnTo>
                    <a:lnTo>
                      <a:pt x="31460" y="3059"/>
                    </a:lnTo>
                    <a:cubicBezTo>
                      <a:pt x="31490" y="2543"/>
                      <a:pt x="31490" y="2208"/>
                      <a:pt x="31490" y="2208"/>
                    </a:cubicBezTo>
                    <a:close/>
                    <a:moveTo>
                      <a:pt x="35593" y="2208"/>
                    </a:moveTo>
                    <a:lnTo>
                      <a:pt x="35837" y="3059"/>
                    </a:lnTo>
                    <a:lnTo>
                      <a:pt x="35563" y="3059"/>
                    </a:lnTo>
                    <a:cubicBezTo>
                      <a:pt x="35593" y="2543"/>
                      <a:pt x="35593" y="2208"/>
                      <a:pt x="35593" y="2208"/>
                    </a:cubicBezTo>
                    <a:close/>
                    <a:moveTo>
                      <a:pt x="6911" y="1"/>
                    </a:moveTo>
                    <a:cubicBezTo>
                      <a:pt x="6861" y="1"/>
                      <a:pt x="6806" y="7"/>
                      <a:pt x="6748" y="20"/>
                    </a:cubicBezTo>
                    <a:cubicBezTo>
                      <a:pt x="5988" y="81"/>
                      <a:pt x="5623" y="1631"/>
                      <a:pt x="5380" y="3059"/>
                    </a:cubicBezTo>
                    <a:lnTo>
                      <a:pt x="3131" y="3059"/>
                    </a:lnTo>
                    <a:cubicBezTo>
                      <a:pt x="1398" y="3059"/>
                      <a:pt x="0" y="4458"/>
                      <a:pt x="0" y="6190"/>
                    </a:cubicBezTo>
                    <a:lnTo>
                      <a:pt x="0" y="10385"/>
                    </a:lnTo>
                    <a:lnTo>
                      <a:pt x="1520" y="10385"/>
                    </a:lnTo>
                    <a:lnTo>
                      <a:pt x="1520" y="40993"/>
                    </a:lnTo>
                    <a:cubicBezTo>
                      <a:pt x="1520" y="41723"/>
                      <a:pt x="2067" y="42331"/>
                      <a:pt x="2827" y="42331"/>
                    </a:cubicBezTo>
                    <a:lnTo>
                      <a:pt x="39059" y="42331"/>
                    </a:lnTo>
                    <a:cubicBezTo>
                      <a:pt x="39758" y="42331"/>
                      <a:pt x="40366" y="41753"/>
                      <a:pt x="40366" y="40993"/>
                    </a:cubicBezTo>
                    <a:lnTo>
                      <a:pt x="40366" y="34580"/>
                    </a:lnTo>
                    <a:lnTo>
                      <a:pt x="40366" y="30902"/>
                    </a:lnTo>
                    <a:lnTo>
                      <a:pt x="40366" y="10385"/>
                    </a:lnTo>
                    <a:lnTo>
                      <a:pt x="41885" y="10385"/>
                    </a:lnTo>
                    <a:lnTo>
                      <a:pt x="41885" y="6190"/>
                    </a:lnTo>
                    <a:lnTo>
                      <a:pt x="41825" y="6190"/>
                    </a:lnTo>
                    <a:cubicBezTo>
                      <a:pt x="41825" y="4458"/>
                      <a:pt x="40426" y="3059"/>
                      <a:pt x="38663" y="3059"/>
                    </a:cubicBezTo>
                    <a:lnTo>
                      <a:pt x="37265" y="3059"/>
                    </a:lnTo>
                    <a:cubicBezTo>
                      <a:pt x="36961" y="2482"/>
                      <a:pt x="36809" y="1783"/>
                      <a:pt x="36627" y="1175"/>
                    </a:cubicBezTo>
                    <a:cubicBezTo>
                      <a:pt x="36505" y="780"/>
                      <a:pt x="36353" y="415"/>
                      <a:pt x="36080" y="202"/>
                    </a:cubicBezTo>
                    <a:cubicBezTo>
                      <a:pt x="35960" y="83"/>
                      <a:pt x="35822" y="1"/>
                      <a:pt x="35635" y="1"/>
                    </a:cubicBezTo>
                    <a:cubicBezTo>
                      <a:pt x="35585" y="1"/>
                      <a:pt x="35530" y="7"/>
                      <a:pt x="35472" y="20"/>
                    </a:cubicBezTo>
                    <a:cubicBezTo>
                      <a:pt x="34712" y="81"/>
                      <a:pt x="34347" y="1631"/>
                      <a:pt x="34104" y="3059"/>
                    </a:cubicBezTo>
                    <a:lnTo>
                      <a:pt x="33162" y="3059"/>
                    </a:lnTo>
                    <a:cubicBezTo>
                      <a:pt x="32858" y="2482"/>
                      <a:pt x="32706" y="1783"/>
                      <a:pt x="32524" y="1175"/>
                    </a:cubicBezTo>
                    <a:cubicBezTo>
                      <a:pt x="32402" y="780"/>
                      <a:pt x="32250" y="415"/>
                      <a:pt x="31976" y="202"/>
                    </a:cubicBezTo>
                    <a:cubicBezTo>
                      <a:pt x="31857" y="83"/>
                      <a:pt x="31719" y="1"/>
                      <a:pt x="31532" y="1"/>
                    </a:cubicBezTo>
                    <a:cubicBezTo>
                      <a:pt x="31481" y="1"/>
                      <a:pt x="31427" y="7"/>
                      <a:pt x="31368" y="20"/>
                    </a:cubicBezTo>
                    <a:cubicBezTo>
                      <a:pt x="30609" y="81"/>
                      <a:pt x="30244" y="1631"/>
                      <a:pt x="30001" y="3059"/>
                    </a:cubicBezTo>
                    <a:lnTo>
                      <a:pt x="29058" y="3059"/>
                    </a:lnTo>
                    <a:cubicBezTo>
                      <a:pt x="28754" y="2482"/>
                      <a:pt x="28602" y="1783"/>
                      <a:pt x="28420" y="1175"/>
                    </a:cubicBezTo>
                    <a:cubicBezTo>
                      <a:pt x="28299" y="780"/>
                      <a:pt x="28147" y="415"/>
                      <a:pt x="27873" y="202"/>
                    </a:cubicBezTo>
                    <a:cubicBezTo>
                      <a:pt x="27753" y="83"/>
                      <a:pt x="27615" y="1"/>
                      <a:pt x="27429" y="1"/>
                    </a:cubicBezTo>
                    <a:cubicBezTo>
                      <a:pt x="27378" y="1"/>
                      <a:pt x="27324" y="7"/>
                      <a:pt x="27265" y="20"/>
                    </a:cubicBezTo>
                    <a:cubicBezTo>
                      <a:pt x="26505" y="81"/>
                      <a:pt x="26140" y="1631"/>
                      <a:pt x="25897" y="3059"/>
                    </a:cubicBezTo>
                    <a:lnTo>
                      <a:pt x="24955" y="3059"/>
                    </a:lnTo>
                    <a:cubicBezTo>
                      <a:pt x="24651" y="2482"/>
                      <a:pt x="24499" y="1783"/>
                      <a:pt x="24317" y="1175"/>
                    </a:cubicBezTo>
                    <a:cubicBezTo>
                      <a:pt x="24195" y="780"/>
                      <a:pt x="24043" y="415"/>
                      <a:pt x="23770" y="202"/>
                    </a:cubicBezTo>
                    <a:cubicBezTo>
                      <a:pt x="23650" y="83"/>
                      <a:pt x="23512" y="1"/>
                      <a:pt x="23325" y="1"/>
                    </a:cubicBezTo>
                    <a:cubicBezTo>
                      <a:pt x="23274" y="1"/>
                      <a:pt x="23220" y="7"/>
                      <a:pt x="23162" y="20"/>
                    </a:cubicBezTo>
                    <a:cubicBezTo>
                      <a:pt x="22402" y="81"/>
                      <a:pt x="22037" y="1631"/>
                      <a:pt x="21794" y="3059"/>
                    </a:cubicBezTo>
                    <a:lnTo>
                      <a:pt x="20852" y="3059"/>
                    </a:lnTo>
                    <a:cubicBezTo>
                      <a:pt x="20548" y="2482"/>
                      <a:pt x="20396" y="1783"/>
                      <a:pt x="20213" y="1175"/>
                    </a:cubicBezTo>
                    <a:cubicBezTo>
                      <a:pt x="20092" y="780"/>
                      <a:pt x="19940" y="415"/>
                      <a:pt x="19666" y="202"/>
                    </a:cubicBezTo>
                    <a:cubicBezTo>
                      <a:pt x="19547" y="83"/>
                      <a:pt x="19408" y="1"/>
                      <a:pt x="19222" y="1"/>
                    </a:cubicBezTo>
                    <a:cubicBezTo>
                      <a:pt x="19171" y="1"/>
                      <a:pt x="19117" y="7"/>
                      <a:pt x="19058" y="20"/>
                    </a:cubicBezTo>
                    <a:cubicBezTo>
                      <a:pt x="18298" y="81"/>
                      <a:pt x="17934" y="1631"/>
                      <a:pt x="17690" y="3059"/>
                    </a:cubicBezTo>
                    <a:lnTo>
                      <a:pt x="16748" y="3059"/>
                    </a:lnTo>
                    <a:cubicBezTo>
                      <a:pt x="16444" y="2482"/>
                      <a:pt x="16292" y="1783"/>
                      <a:pt x="16110" y="1175"/>
                    </a:cubicBezTo>
                    <a:cubicBezTo>
                      <a:pt x="15988" y="780"/>
                      <a:pt x="15836" y="415"/>
                      <a:pt x="15563" y="202"/>
                    </a:cubicBezTo>
                    <a:cubicBezTo>
                      <a:pt x="15443" y="83"/>
                      <a:pt x="15305" y="1"/>
                      <a:pt x="15118" y="1"/>
                    </a:cubicBezTo>
                    <a:cubicBezTo>
                      <a:pt x="15068" y="1"/>
                      <a:pt x="15013" y="7"/>
                      <a:pt x="14955" y="20"/>
                    </a:cubicBezTo>
                    <a:cubicBezTo>
                      <a:pt x="14195" y="81"/>
                      <a:pt x="13830" y="1631"/>
                      <a:pt x="13587" y="3059"/>
                    </a:cubicBezTo>
                    <a:lnTo>
                      <a:pt x="12645" y="3059"/>
                    </a:lnTo>
                    <a:cubicBezTo>
                      <a:pt x="12341" y="2482"/>
                      <a:pt x="12189" y="1783"/>
                      <a:pt x="12006" y="1175"/>
                    </a:cubicBezTo>
                    <a:cubicBezTo>
                      <a:pt x="11885" y="780"/>
                      <a:pt x="11733" y="415"/>
                      <a:pt x="11459" y="202"/>
                    </a:cubicBezTo>
                    <a:cubicBezTo>
                      <a:pt x="11340" y="83"/>
                      <a:pt x="11202" y="1"/>
                      <a:pt x="11015" y="1"/>
                    </a:cubicBezTo>
                    <a:cubicBezTo>
                      <a:pt x="10964" y="1"/>
                      <a:pt x="10910" y="7"/>
                      <a:pt x="10851" y="20"/>
                    </a:cubicBezTo>
                    <a:cubicBezTo>
                      <a:pt x="10091" y="81"/>
                      <a:pt x="9727" y="1631"/>
                      <a:pt x="9484" y="3059"/>
                    </a:cubicBezTo>
                    <a:lnTo>
                      <a:pt x="8541" y="3059"/>
                    </a:lnTo>
                    <a:cubicBezTo>
                      <a:pt x="8237" y="2482"/>
                      <a:pt x="8085" y="1783"/>
                      <a:pt x="7903" y="1175"/>
                    </a:cubicBezTo>
                    <a:cubicBezTo>
                      <a:pt x="7781" y="780"/>
                      <a:pt x="7629" y="415"/>
                      <a:pt x="7356" y="202"/>
                    </a:cubicBezTo>
                    <a:cubicBezTo>
                      <a:pt x="7236" y="83"/>
                      <a:pt x="7098" y="1"/>
                      <a:pt x="6911" y="1"/>
                    </a:cubicBezTo>
                    <a:close/>
                  </a:path>
                </a:pathLst>
              </a:custGeom>
              <a:solidFill>
                <a:srgbClr val="212121">
                  <a:alpha val="4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42"/>
              <p:cNvSpPr/>
              <p:nvPr/>
            </p:nvSpPr>
            <p:spPr>
              <a:xfrm>
                <a:off x="8455600" y="3687275"/>
                <a:ext cx="970400" cy="953675"/>
              </a:xfrm>
              <a:custGeom>
                <a:avLst/>
                <a:gdLst/>
                <a:ahLst/>
                <a:cxnLst/>
                <a:rect l="l" t="t" r="r" b="b"/>
                <a:pathLst>
                  <a:path w="38816" h="38147" extrusionOk="0">
                    <a:moveTo>
                      <a:pt x="1338" y="0"/>
                    </a:moveTo>
                    <a:cubicBezTo>
                      <a:pt x="578" y="0"/>
                      <a:pt x="0" y="608"/>
                      <a:pt x="0" y="1307"/>
                    </a:cubicBezTo>
                    <a:lnTo>
                      <a:pt x="0" y="36810"/>
                    </a:lnTo>
                    <a:cubicBezTo>
                      <a:pt x="0" y="37569"/>
                      <a:pt x="608" y="38147"/>
                      <a:pt x="1338" y="38147"/>
                    </a:cubicBezTo>
                    <a:lnTo>
                      <a:pt x="29818" y="38147"/>
                    </a:lnTo>
                    <a:lnTo>
                      <a:pt x="38815" y="30396"/>
                    </a:lnTo>
                    <a:lnTo>
                      <a:pt x="38815" y="1307"/>
                    </a:lnTo>
                    <a:cubicBezTo>
                      <a:pt x="38815" y="608"/>
                      <a:pt x="38268" y="0"/>
                      <a:pt x="37539" y="0"/>
                    </a:cubicBezTo>
                    <a:close/>
                  </a:path>
                </a:pathLst>
              </a:custGeom>
              <a:solidFill>
                <a:srgbClr val="FCFE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42"/>
              <p:cNvSpPr/>
              <p:nvPr/>
            </p:nvSpPr>
            <p:spPr>
              <a:xfrm>
                <a:off x="8455600" y="3966150"/>
                <a:ext cx="970400" cy="25"/>
              </a:xfrm>
              <a:custGeom>
                <a:avLst/>
                <a:gdLst/>
                <a:ahLst/>
                <a:cxnLst/>
                <a:rect l="l" t="t" r="r" b="b"/>
                <a:pathLst>
                  <a:path w="38816" h="1" fill="none" extrusionOk="0">
                    <a:moveTo>
                      <a:pt x="0" y="1"/>
                    </a:moveTo>
                    <a:lnTo>
                      <a:pt x="38815" y="1"/>
                    </a:lnTo>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42"/>
              <p:cNvSpPr/>
              <p:nvPr/>
            </p:nvSpPr>
            <p:spPr>
              <a:xfrm>
                <a:off x="8455600" y="4098375"/>
                <a:ext cx="970400" cy="25"/>
              </a:xfrm>
              <a:custGeom>
                <a:avLst/>
                <a:gdLst/>
                <a:ahLst/>
                <a:cxnLst/>
                <a:rect l="l" t="t" r="r" b="b"/>
                <a:pathLst>
                  <a:path w="38816" h="1" fill="none" extrusionOk="0">
                    <a:moveTo>
                      <a:pt x="0" y="0"/>
                    </a:moveTo>
                    <a:lnTo>
                      <a:pt x="38815" y="0"/>
                    </a:lnTo>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42"/>
              <p:cNvSpPr/>
              <p:nvPr/>
            </p:nvSpPr>
            <p:spPr>
              <a:xfrm>
                <a:off x="8455600" y="4231350"/>
                <a:ext cx="970400" cy="25"/>
              </a:xfrm>
              <a:custGeom>
                <a:avLst/>
                <a:gdLst/>
                <a:ahLst/>
                <a:cxnLst/>
                <a:rect l="l" t="t" r="r" b="b"/>
                <a:pathLst>
                  <a:path w="38816" h="1" fill="none" extrusionOk="0">
                    <a:moveTo>
                      <a:pt x="0" y="1"/>
                    </a:moveTo>
                    <a:lnTo>
                      <a:pt x="38815" y="1"/>
                    </a:lnTo>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42"/>
              <p:cNvSpPr/>
              <p:nvPr/>
            </p:nvSpPr>
            <p:spPr>
              <a:xfrm>
                <a:off x="8455600" y="4362825"/>
                <a:ext cx="970400" cy="25"/>
              </a:xfrm>
              <a:custGeom>
                <a:avLst/>
                <a:gdLst/>
                <a:ahLst/>
                <a:cxnLst/>
                <a:rect l="l" t="t" r="r" b="b"/>
                <a:pathLst>
                  <a:path w="38816" h="1" fill="none" extrusionOk="0">
                    <a:moveTo>
                      <a:pt x="0" y="0"/>
                    </a:moveTo>
                    <a:lnTo>
                      <a:pt x="38815" y="0"/>
                    </a:lnTo>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42"/>
              <p:cNvSpPr/>
              <p:nvPr/>
            </p:nvSpPr>
            <p:spPr>
              <a:xfrm>
                <a:off x="8455600" y="4495800"/>
                <a:ext cx="898975" cy="25"/>
              </a:xfrm>
              <a:custGeom>
                <a:avLst/>
                <a:gdLst/>
                <a:ahLst/>
                <a:cxnLst/>
                <a:rect l="l" t="t" r="r" b="b"/>
                <a:pathLst>
                  <a:path w="35959" h="1" fill="none" extrusionOk="0">
                    <a:moveTo>
                      <a:pt x="0" y="0"/>
                    </a:moveTo>
                    <a:lnTo>
                      <a:pt x="35958" y="0"/>
                    </a:lnTo>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42"/>
              <p:cNvSpPr/>
              <p:nvPr/>
            </p:nvSpPr>
            <p:spPr>
              <a:xfrm>
                <a:off x="8448000" y="3658400"/>
                <a:ext cx="987125" cy="183150"/>
              </a:xfrm>
              <a:custGeom>
                <a:avLst/>
                <a:gdLst/>
                <a:ahLst/>
                <a:cxnLst/>
                <a:rect l="l" t="t" r="r" b="b"/>
                <a:pathLst>
                  <a:path w="39485" h="7326" extrusionOk="0">
                    <a:moveTo>
                      <a:pt x="3040" y="0"/>
                    </a:moveTo>
                    <a:cubicBezTo>
                      <a:pt x="1368" y="0"/>
                      <a:pt x="0" y="1368"/>
                      <a:pt x="0" y="3040"/>
                    </a:cubicBezTo>
                    <a:lnTo>
                      <a:pt x="0" y="7326"/>
                    </a:lnTo>
                    <a:lnTo>
                      <a:pt x="39484" y="7326"/>
                    </a:lnTo>
                    <a:lnTo>
                      <a:pt x="39484" y="3040"/>
                    </a:lnTo>
                    <a:cubicBezTo>
                      <a:pt x="39484" y="1368"/>
                      <a:pt x="38086" y="0"/>
                      <a:pt x="364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42"/>
              <p:cNvSpPr/>
              <p:nvPr/>
            </p:nvSpPr>
            <p:spPr>
              <a:xfrm>
                <a:off x="8578700" y="3841525"/>
                <a:ext cx="25" cy="799425"/>
              </a:xfrm>
              <a:custGeom>
                <a:avLst/>
                <a:gdLst/>
                <a:ahLst/>
                <a:cxnLst/>
                <a:rect l="l" t="t" r="r" b="b"/>
                <a:pathLst>
                  <a:path w="1" h="31977" fill="none" extrusionOk="0">
                    <a:moveTo>
                      <a:pt x="0" y="1"/>
                    </a:moveTo>
                    <a:lnTo>
                      <a:pt x="0" y="31977"/>
                    </a:lnTo>
                  </a:path>
                </a:pathLst>
              </a:custGeom>
              <a:noFill/>
              <a:ln w="6850"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42"/>
              <p:cNvSpPr/>
              <p:nvPr/>
            </p:nvSpPr>
            <p:spPr>
              <a:xfrm>
                <a:off x="8570325" y="3689550"/>
                <a:ext cx="47900" cy="47900"/>
              </a:xfrm>
              <a:custGeom>
                <a:avLst/>
                <a:gdLst/>
                <a:ahLst/>
                <a:cxnLst/>
                <a:rect l="l" t="t" r="r" b="b"/>
                <a:pathLst>
                  <a:path w="1916" h="1916" extrusionOk="0">
                    <a:moveTo>
                      <a:pt x="1" y="1"/>
                    </a:moveTo>
                    <a:lnTo>
                      <a:pt x="1" y="1916"/>
                    </a:lnTo>
                    <a:lnTo>
                      <a:pt x="1916" y="1916"/>
                    </a:lnTo>
                    <a:lnTo>
                      <a:pt x="1916" y="1"/>
                    </a:lnTo>
                    <a:close/>
                  </a:path>
                </a:pathLst>
              </a:custGeom>
              <a:solidFill>
                <a:srgbClr val="222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42"/>
              <p:cNvSpPr/>
              <p:nvPr/>
            </p:nvSpPr>
            <p:spPr>
              <a:xfrm>
                <a:off x="8571100" y="3590775"/>
                <a:ext cx="89675" cy="146675"/>
              </a:xfrm>
              <a:custGeom>
                <a:avLst/>
                <a:gdLst/>
                <a:ahLst/>
                <a:cxnLst/>
                <a:rect l="l" t="t" r="r" b="b"/>
                <a:pathLst>
                  <a:path w="3587" h="5867" extrusionOk="0">
                    <a:moveTo>
                      <a:pt x="1976" y="0"/>
                    </a:moveTo>
                    <a:cubicBezTo>
                      <a:pt x="912" y="91"/>
                      <a:pt x="669" y="3678"/>
                      <a:pt x="456" y="4438"/>
                    </a:cubicBezTo>
                    <a:cubicBezTo>
                      <a:pt x="304" y="5198"/>
                      <a:pt x="0" y="5259"/>
                      <a:pt x="0" y="5259"/>
                    </a:cubicBezTo>
                    <a:lnTo>
                      <a:pt x="0" y="5867"/>
                    </a:lnTo>
                    <a:lnTo>
                      <a:pt x="821" y="5867"/>
                    </a:lnTo>
                    <a:cubicBezTo>
                      <a:pt x="2037" y="5441"/>
                      <a:pt x="2098" y="1976"/>
                      <a:pt x="2098" y="1976"/>
                    </a:cubicBezTo>
                    <a:lnTo>
                      <a:pt x="2280" y="2736"/>
                    </a:lnTo>
                    <a:lnTo>
                      <a:pt x="3587" y="2736"/>
                    </a:lnTo>
                    <a:cubicBezTo>
                      <a:pt x="3283" y="2250"/>
                      <a:pt x="3161" y="1611"/>
                      <a:pt x="3009" y="1064"/>
                    </a:cubicBezTo>
                    <a:cubicBezTo>
                      <a:pt x="2888" y="730"/>
                      <a:pt x="2797" y="395"/>
                      <a:pt x="2554" y="183"/>
                    </a:cubicBezTo>
                    <a:cubicBezTo>
                      <a:pt x="2402" y="61"/>
                      <a:pt x="2219" y="0"/>
                      <a:pt x="1976" y="0"/>
                    </a:cubicBezTo>
                    <a:close/>
                  </a:path>
                </a:pathLst>
              </a:custGeom>
              <a:solidFill>
                <a:srgbClr val="FCFE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42"/>
              <p:cNvSpPr/>
              <p:nvPr/>
            </p:nvSpPr>
            <p:spPr>
              <a:xfrm>
                <a:off x="8623525" y="3615500"/>
                <a:ext cx="37250" cy="43675"/>
              </a:xfrm>
              <a:custGeom>
                <a:avLst/>
                <a:gdLst/>
                <a:ahLst/>
                <a:cxnLst/>
                <a:rect l="l" t="t" r="r" b="b"/>
                <a:pathLst>
                  <a:path w="1490" h="1747" extrusionOk="0">
                    <a:moveTo>
                      <a:pt x="625" y="1"/>
                    </a:moveTo>
                    <a:cubicBezTo>
                      <a:pt x="69" y="1"/>
                      <a:pt x="1" y="987"/>
                      <a:pt x="1" y="987"/>
                    </a:cubicBezTo>
                    <a:lnTo>
                      <a:pt x="183" y="1747"/>
                    </a:lnTo>
                    <a:lnTo>
                      <a:pt x="1490" y="1747"/>
                    </a:lnTo>
                    <a:cubicBezTo>
                      <a:pt x="1186" y="1261"/>
                      <a:pt x="1064" y="622"/>
                      <a:pt x="912" y="75"/>
                    </a:cubicBezTo>
                    <a:cubicBezTo>
                      <a:pt x="805" y="23"/>
                      <a:pt x="710" y="1"/>
                      <a:pt x="625" y="1"/>
                    </a:cubicBezTo>
                    <a:close/>
                  </a:path>
                </a:pathLst>
              </a:custGeom>
              <a:solidFill>
                <a:srgbClr val="CEC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42"/>
              <p:cNvSpPr/>
              <p:nvPr/>
            </p:nvSpPr>
            <p:spPr>
              <a:xfrm>
                <a:off x="8570325" y="3590625"/>
                <a:ext cx="63875" cy="144550"/>
              </a:xfrm>
              <a:custGeom>
                <a:avLst/>
                <a:gdLst/>
                <a:ahLst/>
                <a:cxnLst/>
                <a:rect l="l" t="t" r="r" b="b"/>
                <a:pathLst>
                  <a:path w="2555" h="5782" extrusionOk="0">
                    <a:moveTo>
                      <a:pt x="2071" y="0"/>
                    </a:moveTo>
                    <a:cubicBezTo>
                      <a:pt x="2041" y="0"/>
                      <a:pt x="2009" y="2"/>
                      <a:pt x="1977" y="6"/>
                    </a:cubicBezTo>
                    <a:cubicBezTo>
                      <a:pt x="913" y="97"/>
                      <a:pt x="639" y="3714"/>
                      <a:pt x="457" y="4474"/>
                    </a:cubicBezTo>
                    <a:cubicBezTo>
                      <a:pt x="305" y="5234"/>
                      <a:pt x="1" y="5265"/>
                      <a:pt x="1" y="5265"/>
                    </a:cubicBezTo>
                    <a:lnTo>
                      <a:pt x="1" y="5781"/>
                    </a:lnTo>
                    <a:cubicBezTo>
                      <a:pt x="1369" y="5386"/>
                      <a:pt x="1186" y="3502"/>
                      <a:pt x="1460" y="2104"/>
                    </a:cubicBezTo>
                    <a:cubicBezTo>
                      <a:pt x="1764" y="553"/>
                      <a:pt x="2554" y="158"/>
                      <a:pt x="2554" y="158"/>
                    </a:cubicBezTo>
                    <a:cubicBezTo>
                      <a:pt x="2423" y="79"/>
                      <a:pt x="2268" y="0"/>
                      <a:pt x="20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42"/>
              <p:cNvSpPr/>
              <p:nvPr/>
            </p:nvSpPr>
            <p:spPr>
              <a:xfrm>
                <a:off x="8667600" y="3689550"/>
                <a:ext cx="47150" cy="47900"/>
              </a:xfrm>
              <a:custGeom>
                <a:avLst/>
                <a:gdLst/>
                <a:ahLst/>
                <a:cxnLst/>
                <a:rect l="l" t="t" r="r" b="b"/>
                <a:pathLst>
                  <a:path w="1886" h="1916" extrusionOk="0">
                    <a:moveTo>
                      <a:pt x="1" y="1"/>
                    </a:moveTo>
                    <a:lnTo>
                      <a:pt x="1" y="1916"/>
                    </a:lnTo>
                    <a:lnTo>
                      <a:pt x="1885" y="1916"/>
                    </a:lnTo>
                    <a:lnTo>
                      <a:pt x="1885" y="1"/>
                    </a:lnTo>
                    <a:close/>
                  </a:path>
                </a:pathLst>
              </a:custGeom>
              <a:solidFill>
                <a:srgbClr val="222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42"/>
              <p:cNvSpPr/>
              <p:nvPr/>
            </p:nvSpPr>
            <p:spPr>
              <a:xfrm>
                <a:off x="8668350" y="3590775"/>
                <a:ext cx="88950" cy="146675"/>
              </a:xfrm>
              <a:custGeom>
                <a:avLst/>
                <a:gdLst/>
                <a:ahLst/>
                <a:cxnLst/>
                <a:rect l="l" t="t" r="r" b="b"/>
                <a:pathLst>
                  <a:path w="3558" h="5867" extrusionOk="0">
                    <a:moveTo>
                      <a:pt x="1977" y="0"/>
                    </a:moveTo>
                    <a:cubicBezTo>
                      <a:pt x="913" y="91"/>
                      <a:pt x="639" y="3678"/>
                      <a:pt x="457" y="4438"/>
                    </a:cubicBezTo>
                    <a:cubicBezTo>
                      <a:pt x="305" y="5198"/>
                      <a:pt x="1" y="5259"/>
                      <a:pt x="1" y="5259"/>
                    </a:cubicBezTo>
                    <a:lnTo>
                      <a:pt x="1" y="5867"/>
                    </a:lnTo>
                    <a:lnTo>
                      <a:pt x="791" y="5867"/>
                    </a:lnTo>
                    <a:cubicBezTo>
                      <a:pt x="2007" y="5441"/>
                      <a:pt x="2098" y="1976"/>
                      <a:pt x="2098" y="1976"/>
                    </a:cubicBezTo>
                    <a:lnTo>
                      <a:pt x="2281" y="2736"/>
                    </a:lnTo>
                    <a:lnTo>
                      <a:pt x="3557" y="2736"/>
                    </a:lnTo>
                    <a:cubicBezTo>
                      <a:pt x="3253" y="2250"/>
                      <a:pt x="3162" y="1611"/>
                      <a:pt x="3010" y="1064"/>
                    </a:cubicBezTo>
                    <a:cubicBezTo>
                      <a:pt x="2889" y="730"/>
                      <a:pt x="2767" y="395"/>
                      <a:pt x="2554" y="183"/>
                    </a:cubicBezTo>
                    <a:cubicBezTo>
                      <a:pt x="2402" y="61"/>
                      <a:pt x="2189" y="0"/>
                      <a:pt x="1977" y="0"/>
                    </a:cubicBezTo>
                    <a:close/>
                  </a:path>
                </a:pathLst>
              </a:custGeom>
              <a:solidFill>
                <a:srgbClr val="FCFE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42"/>
              <p:cNvSpPr/>
              <p:nvPr/>
            </p:nvSpPr>
            <p:spPr>
              <a:xfrm>
                <a:off x="8720800" y="3615500"/>
                <a:ext cx="36500" cy="43675"/>
              </a:xfrm>
              <a:custGeom>
                <a:avLst/>
                <a:gdLst/>
                <a:ahLst/>
                <a:cxnLst/>
                <a:rect l="l" t="t" r="r" b="b"/>
                <a:pathLst>
                  <a:path w="1460" h="1747" extrusionOk="0">
                    <a:moveTo>
                      <a:pt x="616" y="1"/>
                    </a:moveTo>
                    <a:cubicBezTo>
                      <a:pt x="46" y="1"/>
                      <a:pt x="0" y="987"/>
                      <a:pt x="0" y="987"/>
                    </a:cubicBezTo>
                    <a:lnTo>
                      <a:pt x="183" y="1747"/>
                    </a:lnTo>
                    <a:lnTo>
                      <a:pt x="1459" y="1747"/>
                    </a:lnTo>
                    <a:cubicBezTo>
                      <a:pt x="1155" y="1261"/>
                      <a:pt x="1064" y="622"/>
                      <a:pt x="912" y="75"/>
                    </a:cubicBezTo>
                    <a:cubicBezTo>
                      <a:pt x="800" y="23"/>
                      <a:pt x="702" y="1"/>
                      <a:pt x="616" y="1"/>
                    </a:cubicBezTo>
                    <a:close/>
                  </a:path>
                </a:pathLst>
              </a:custGeom>
              <a:solidFill>
                <a:srgbClr val="CEC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42"/>
              <p:cNvSpPr/>
              <p:nvPr/>
            </p:nvSpPr>
            <p:spPr>
              <a:xfrm>
                <a:off x="8667600" y="3590625"/>
                <a:ext cx="63100" cy="144550"/>
              </a:xfrm>
              <a:custGeom>
                <a:avLst/>
                <a:gdLst/>
                <a:ahLst/>
                <a:cxnLst/>
                <a:rect l="l" t="t" r="r" b="b"/>
                <a:pathLst>
                  <a:path w="2524" h="5782" extrusionOk="0">
                    <a:moveTo>
                      <a:pt x="2060" y="0"/>
                    </a:moveTo>
                    <a:cubicBezTo>
                      <a:pt x="2033" y="0"/>
                      <a:pt x="2005" y="2"/>
                      <a:pt x="1976" y="6"/>
                    </a:cubicBezTo>
                    <a:cubicBezTo>
                      <a:pt x="912" y="97"/>
                      <a:pt x="639" y="3714"/>
                      <a:pt x="456" y="4474"/>
                    </a:cubicBezTo>
                    <a:cubicBezTo>
                      <a:pt x="305" y="5234"/>
                      <a:pt x="1" y="5265"/>
                      <a:pt x="1" y="5265"/>
                    </a:cubicBezTo>
                    <a:lnTo>
                      <a:pt x="1" y="5781"/>
                    </a:lnTo>
                    <a:cubicBezTo>
                      <a:pt x="1368" y="5386"/>
                      <a:pt x="1156" y="3502"/>
                      <a:pt x="1429" y="2104"/>
                    </a:cubicBezTo>
                    <a:cubicBezTo>
                      <a:pt x="1733" y="553"/>
                      <a:pt x="2523" y="158"/>
                      <a:pt x="2523" y="158"/>
                    </a:cubicBezTo>
                    <a:cubicBezTo>
                      <a:pt x="2392" y="79"/>
                      <a:pt x="2237" y="0"/>
                      <a:pt x="20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42"/>
              <p:cNvSpPr/>
              <p:nvPr/>
            </p:nvSpPr>
            <p:spPr>
              <a:xfrm>
                <a:off x="8764100" y="3689550"/>
                <a:ext cx="47150" cy="47900"/>
              </a:xfrm>
              <a:custGeom>
                <a:avLst/>
                <a:gdLst/>
                <a:ahLst/>
                <a:cxnLst/>
                <a:rect l="l" t="t" r="r" b="b"/>
                <a:pathLst>
                  <a:path w="1886" h="1916" extrusionOk="0">
                    <a:moveTo>
                      <a:pt x="1" y="1"/>
                    </a:moveTo>
                    <a:lnTo>
                      <a:pt x="1" y="1916"/>
                    </a:lnTo>
                    <a:lnTo>
                      <a:pt x="1885" y="1916"/>
                    </a:lnTo>
                    <a:lnTo>
                      <a:pt x="1885" y="1"/>
                    </a:lnTo>
                    <a:close/>
                  </a:path>
                </a:pathLst>
              </a:custGeom>
              <a:solidFill>
                <a:srgbClr val="222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42"/>
              <p:cNvSpPr/>
              <p:nvPr/>
            </p:nvSpPr>
            <p:spPr>
              <a:xfrm>
                <a:off x="8764875" y="3590775"/>
                <a:ext cx="89675" cy="146675"/>
              </a:xfrm>
              <a:custGeom>
                <a:avLst/>
                <a:gdLst/>
                <a:ahLst/>
                <a:cxnLst/>
                <a:rect l="l" t="t" r="r" b="b"/>
                <a:pathLst>
                  <a:path w="3587" h="5867" extrusionOk="0">
                    <a:moveTo>
                      <a:pt x="1976" y="0"/>
                    </a:moveTo>
                    <a:cubicBezTo>
                      <a:pt x="912" y="91"/>
                      <a:pt x="669" y="3678"/>
                      <a:pt x="456" y="4438"/>
                    </a:cubicBezTo>
                    <a:cubicBezTo>
                      <a:pt x="304" y="5198"/>
                      <a:pt x="0" y="5259"/>
                      <a:pt x="0" y="5259"/>
                    </a:cubicBezTo>
                    <a:lnTo>
                      <a:pt x="0" y="5867"/>
                    </a:lnTo>
                    <a:lnTo>
                      <a:pt x="821" y="5867"/>
                    </a:lnTo>
                    <a:cubicBezTo>
                      <a:pt x="2037" y="5441"/>
                      <a:pt x="2097" y="1976"/>
                      <a:pt x="2097" y="1976"/>
                    </a:cubicBezTo>
                    <a:lnTo>
                      <a:pt x="2280" y="2736"/>
                    </a:lnTo>
                    <a:lnTo>
                      <a:pt x="3587" y="2736"/>
                    </a:lnTo>
                    <a:cubicBezTo>
                      <a:pt x="3283" y="2250"/>
                      <a:pt x="3161" y="1611"/>
                      <a:pt x="3009" y="1064"/>
                    </a:cubicBezTo>
                    <a:cubicBezTo>
                      <a:pt x="2888" y="730"/>
                      <a:pt x="2797" y="395"/>
                      <a:pt x="2553" y="183"/>
                    </a:cubicBezTo>
                    <a:cubicBezTo>
                      <a:pt x="2401" y="61"/>
                      <a:pt x="2219" y="0"/>
                      <a:pt x="1976" y="0"/>
                    </a:cubicBezTo>
                    <a:close/>
                  </a:path>
                </a:pathLst>
              </a:custGeom>
              <a:solidFill>
                <a:srgbClr val="FCFE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42"/>
              <p:cNvSpPr/>
              <p:nvPr/>
            </p:nvSpPr>
            <p:spPr>
              <a:xfrm>
                <a:off x="8817300" y="3615500"/>
                <a:ext cx="37250" cy="43675"/>
              </a:xfrm>
              <a:custGeom>
                <a:avLst/>
                <a:gdLst/>
                <a:ahLst/>
                <a:cxnLst/>
                <a:rect l="l" t="t" r="r" b="b"/>
                <a:pathLst>
                  <a:path w="1490" h="1747" extrusionOk="0">
                    <a:moveTo>
                      <a:pt x="625" y="1"/>
                    </a:moveTo>
                    <a:cubicBezTo>
                      <a:pt x="69" y="1"/>
                      <a:pt x="0" y="987"/>
                      <a:pt x="0" y="987"/>
                    </a:cubicBezTo>
                    <a:lnTo>
                      <a:pt x="183" y="1747"/>
                    </a:lnTo>
                    <a:lnTo>
                      <a:pt x="1490" y="1747"/>
                    </a:lnTo>
                    <a:cubicBezTo>
                      <a:pt x="1186" y="1261"/>
                      <a:pt x="1064" y="622"/>
                      <a:pt x="912" y="75"/>
                    </a:cubicBezTo>
                    <a:cubicBezTo>
                      <a:pt x="805" y="23"/>
                      <a:pt x="709" y="1"/>
                      <a:pt x="625" y="1"/>
                    </a:cubicBezTo>
                    <a:close/>
                  </a:path>
                </a:pathLst>
              </a:custGeom>
              <a:solidFill>
                <a:srgbClr val="CEC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42"/>
              <p:cNvSpPr/>
              <p:nvPr/>
            </p:nvSpPr>
            <p:spPr>
              <a:xfrm>
                <a:off x="8764100" y="3590625"/>
                <a:ext cx="63875" cy="144550"/>
              </a:xfrm>
              <a:custGeom>
                <a:avLst/>
                <a:gdLst/>
                <a:ahLst/>
                <a:cxnLst/>
                <a:rect l="l" t="t" r="r" b="b"/>
                <a:pathLst>
                  <a:path w="2555" h="5782" extrusionOk="0">
                    <a:moveTo>
                      <a:pt x="2071" y="0"/>
                    </a:moveTo>
                    <a:cubicBezTo>
                      <a:pt x="2041" y="0"/>
                      <a:pt x="2009" y="2"/>
                      <a:pt x="1977" y="6"/>
                    </a:cubicBezTo>
                    <a:cubicBezTo>
                      <a:pt x="913" y="97"/>
                      <a:pt x="639" y="3714"/>
                      <a:pt x="457" y="4474"/>
                    </a:cubicBezTo>
                    <a:cubicBezTo>
                      <a:pt x="305" y="5234"/>
                      <a:pt x="1" y="5265"/>
                      <a:pt x="1" y="5265"/>
                    </a:cubicBezTo>
                    <a:lnTo>
                      <a:pt x="1" y="5781"/>
                    </a:lnTo>
                    <a:cubicBezTo>
                      <a:pt x="1369" y="5386"/>
                      <a:pt x="1186" y="3502"/>
                      <a:pt x="1460" y="2104"/>
                    </a:cubicBezTo>
                    <a:cubicBezTo>
                      <a:pt x="1764" y="553"/>
                      <a:pt x="2554" y="158"/>
                      <a:pt x="2554" y="158"/>
                    </a:cubicBezTo>
                    <a:cubicBezTo>
                      <a:pt x="2422" y="79"/>
                      <a:pt x="2268" y="0"/>
                      <a:pt x="20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42"/>
              <p:cNvSpPr/>
              <p:nvPr/>
            </p:nvSpPr>
            <p:spPr>
              <a:xfrm>
                <a:off x="8860625" y="3689550"/>
                <a:ext cx="47875" cy="47900"/>
              </a:xfrm>
              <a:custGeom>
                <a:avLst/>
                <a:gdLst/>
                <a:ahLst/>
                <a:cxnLst/>
                <a:rect l="l" t="t" r="r" b="b"/>
                <a:pathLst>
                  <a:path w="1915" h="1916" extrusionOk="0">
                    <a:moveTo>
                      <a:pt x="0" y="1"/>
                    </a:moveTo>
                    <a:lnTo>
                      <a:pt x="0" y="1916"/>
                    </a:lnTo>
                    <a:lnTo>
                      <a:pt x="1915" y="1916"/>
                    </a:lnTo>
                    <a:lnTo>
                      <a:pt x="1915" y="1"/>
                    </a:lnTo>
                    <a:close/>
                  </a:path>
                </a:pathLst>
              </a:custGeom>
              <a:solidFill>
                <a:srgbClr val="222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42"/>
              <p:cNvSpPr/>
              <p:nvPr/>
            </p:nvSpPr>
            <p:spPr>
              <a:xfrm>
                <a:off x="8862125" y="3590775"/>
                <a:ext cx="88950" cy="146675"/>
              </a:xfrm>
              <a:custGeom>
                <a:avLst/>
                <a:gdLst/>
                <a:ahLst/>
                <a:cxnLst/>
                <a:rect l="l" t="t" r="r" b="b"/>
                <a:pathLst>
                  <a:path w="3558" h="5867" extrusionOk="0">
                    <a:moveTo>
                      <a:pt x="1977" y="0"/>
                    </a:moveTo>
                    <a:cubicBezTo>
                      <a:pt x="913" y="91"/>
                      <a:pt x="639" y="3678"/>
                      <a:pt x="457" y="4438"/>
                    </a:cubicBezTo>
                    <a:cubicBezTo>
                      <a:pt x="305" y="5198"/>
                      <a:pt x="1" y="5259"/>
                      <a:pt x="1" y="5259"/>
                    </a:cubicBezTo>
                    <a:lnTo>
                      <a:pt x="1" y="5867"/>
                    </a:lnTo>
                    <a:lnTo>
                      <a:pt x="791" y="5867"/>
                    </a:lnTo>
                    <a:cubicBezTo>
                      <a:pt x="2007" y="5441"/>
                      <a:pt x="2098" y="1976"/>
                      <a:pt x="2098" y="1976"/>
                    </a:cubicBezTo>
                    <a:lnTo>
                      <a:pt x="2281" y="2736"/>
                    </a:lnTo>
                    <a:lnTo>
                      <a:pt x="3557" y="2736"/>
                    </a:lnTo>
                    <a:cubicBezTo>
                      <a:pt x="3253" y="2250"/>
                      <a:pt x="3162" y="1611"/>
                      <a:pt x="3010" y="1064"/>
                    </a:cubicBezTo>
                    <a:cubicBezTo>
                      <a:pt x="2888" y="730"/>
                      <a:pt x="2767" y="395"/>
                      <a:pt x="2554" y="183"/>
                    </a:cubicBezTo>
                    <a:cubicBezTo>
                      <a:pt x="2402" y="61"/>
                      <a:pt x="2189" y="0"/>
                      <a:pt x="1977" y="0"/>
                    </a:cubicBezTo>
                    <a:close/>
                  </a:path>
                </a:pathLst>
              </a:custGeom>
              <a:solidFill>
                <a:srgbClr val="FCFE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42"/>
              <p:cNvSpPr/>
              <p:nvPr/>
            </p:nvSpPr>
            <p:spPr>
              <a:xfrm>
                <a:off x="8914575" y="3615500"/>
                <a:ext cx="36500" cy="43675"/>
              </a:xfrm>
              <a:custGeom>
                <a:avLst/>
                <a:gdLst/>
                <a:ahLst/>
                <a:cxnLst/>
                <a:rect l="l" t="t" r="r" b="b"/>
                <a:pathLst>
                  <a:path w="1460" h="1747" extrusionOk="0">
                    <a:moveTo>
                      <a:pt x="616" y="1"/>
                    </a:moveTo>
                    <a:cubicBezTo>
                      <a:pt x="46" y="1"/>
                      <a:pt x="0" y="987"/>
                      <a:pt x="0" y="987"/>
                    </a:cubicBezTo>
                    <a:lnTo>
                      <a:pt x="183" y="1747"/>
                    </a:lnTo>
                    <a:lnTo>
                      <a:pt x="1459" y="1747"/>
                    </a:lnTo>
                    <a:cubicBezTo>
                      <a:pt x="1155" y="1261"/>
                      <a:pt x="1064" y="622"/>
                      <a:pt x="912" y="75"/>
                    </a:cubicBezTo>
                    <a:cubicBezTo>
                      <a:pt x="800" y="23"/>
                      <a:pt x="702" y="1"/>
                      <a:pt x="616" y="1"/>
                    </a:cubicBezTo>
                    <a:close/>
                  </a:path>
                </a:pathLst>
              </a:custGeom>
              <a:solidFill>
                <a:srgbClr val="CEC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42"/>
              <p:cNvSpPr/>
              <p:nvPr/>
            </p:nvSpPr>
            <p:spPr>
              <a:xfrm>
                <a:off x="8861375" y="3590625"/>
                <a:ext cx="63100" cy="144550"/>
              </a:xfrm>
              <a:custGeom>
                <a:avLst/>
                <a:gdLst/>
                <a:ahLst/>
                <a:cxnLst/>
                <a:rect l="l" t="t" r="r" b="b"/>
                <a:pathLst>
                  <a:path w="2524" h="5782" extrusionOk="0">
                    <a:moveTo>
                      <a:pt x="2060" y="0"/>
                    </a:moveTo>
                    <a:cubicBezTo>
                      <a:pt x="2033" y="0"/>
                      <a:pt x="2005" y="2"/>
                      <a:pt x="1976" y="6"/>
                    </a:cubicBezTo>
                    <a:cubicBezTo>
                      <a:pt x="912" y="97"/>
                      <a:pt x="639" y="3714"/>
                      <a:pt x="456" y="4474"/>
                    </a:cubicBezTo>
                    <a:cubicBezTo>
                      <a:pt x="304" y="5234"/>
                      <a:pt x="0" y="5265"/>
                      <a:pt x="0" y="5265"/>
                    </a:cubicBezTo>
                    <a:lnTo>
                      <a:pt x="0" y="5781"/>
                    </a:lnTo>
                    <a:cubicBezTo>
                      <a:pt x="1368" y="5386"/>
                      <a:pt x="1155" y="3502"/>
                      <a:pt x="1429" y="2104"/>
                    </a:cubicBezTo>
                    <a:cubicBezTo>
                      <a:pt x="1733" y="553"/>
                      <a:pt x="2523" y="158"/>
                      <a:pt x="2523" y="158"/>
                    </a:cubicBezTo>
                    <a:cubicBezTo>
                      <a:pt x="2392" y="79"/>
                      <a:pt x="2237" y="0"/>
                      <a:pt x="20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42"/>
              <p:cNvSpPr/>
              <p:nvPr/>
            </p:nvSpPr>
            <p:spPr>
              <a:xfrm>
                <a:off x="8957875" y="3689550"/>
                <a:ext cx="47900" cy="47900"/>
              </a:xfrm>
              <a:custGeom>
                <a:avLst/>
                <a:gdLst/>
                <a:ahLst/>
                <a:cxnLst/>
                <a:rect l="l" t="t" r="r" b="b"/>
                <a:pathLst>
                  <a:path w="1916" h="1916" extrusionOk="0">
                    <a:moveTo>
                      <a:pt x="1" y="1"/>
                    </a:moveTo>
                    <a:lnTo>
                      <a:pt x="1" y="1916"/>
                    </a:lnTo>
                    <a:lnTo>
                      <a:pt x="1916" y="1916"/>
                    </a:lnTo>
                    <a:lnTo>
                      <a:pt x="1916" y="1"/>
                    </a:lnTo>
                    <a:close/>
                  </a:path>
                </a:pathLst>
              </a:custGeom>
              <a:solidFill>
                <a:srgbClr val="222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42"/>
              <p:cNvSpPr/>
              <p:nvPr/>
            </p:nvSpPr>
            <p:spPr>
              <a:xfrm>
                <a:off x="8957875" y="3590775"/>
                <a:ext cx="90450" cy="146675"/>
              </a:xfrm>
              <a:custGeom>
                <a:avLst/>
                <a:gdLst/>
                <a:ahLst/>
                <a:cxnLst/>
                <a:rect l="l" t="t" r="r" b="b"/>
                <a:pathLst>
                  <a:path w="3618" h="5867" extrusionOk="0">
                    <a:moveTo>
                      <a:pt x="1976" y="0"/>
                    </a:moveTo>
                    <a:cubicBezTo>
                      <a:pt x="913" y="91"/>
                      <a:pt x="639" y="3678"/>
                      <a:pt x="457" y="4438"/>
                    </a:cubicBezTo>
                    <a:cubicBezTo>
                      <a:pt x="305" y="5198"/>
                      <a:pt x="1" y="5259"/>
                      <a:pt x="1" y="5259"/>
                    </a:cubicBezTo>
                    <a:lnTo>
                      <a:pt x="1" y="5867"/>
                    </a:lnTo>
                    <a:lnTo>
                      <a:pt x="791" y="5867"/>
                    </a:lnTo>
                    <a:cubicBezTo>
                      <a:pt x="2007" y="5441"/>
                      <a:pt x="2098" y="1976"/>
                      <a:pt x="2098" y="1976"/>
                    </a:cubicBezTo>
                    <a:lnTo>
                      <a:pt x="2280" y="2736"/>
                    </a:lnTo>
                    <a:lnTo>
                      <a:pt x="3618" y="2736"/>
                    </a:lnTo>
                    <a:cubicBezTo>
                      <a:pt x="3314" y="2250"/>
                      <a:pt x="3192" y="1611"/>
                      <a:pt x="3010" y="1064"/>
                    </a:cubicBezTo>
                    <a:cubicBezTo>
                      <a:pt x="2888" y="730"/>
                      <a:pt x="2767" y="395"/>
                      <a:pt x="2554" y="183"/>
                    </a:cubicBezTo>
                    <a:cubicBezTo>
                      <a:pt x="2402" y="61"/>
                      <a:pt x="2220" y="0"/>
                      <a:pt x="1976" y="0"/>
                    </a:cubicBezTo>
                    <a:close/>
                  </a:path>
                </a:pathLst>
              </a:custGeom>
              <a:solidFill>
                <a:srgbClr val="FCFE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42"/>
              <p:cNvSpPr/>
              <p:nvPr/>
            </p:nvSpPr>
            <p:spPr>
              <a:xfrm>
                <a:off x="9010325" y="3615500"/>
                <a:ext cx="38000" cy="43675"/>
              </a:xfrm>
              <a:custGeom>
                <a:avLst/>
                <a:gdLst/>
                <a:ahLst/>
                <a:cxnLst/>
                <a:rect l="l" t="t" r="r" b="b"/>
                <a:pathLst>
                  <a:path w="1520" h="1747" extrusionOk="0">
                    <a:moveTo>
                      <a:pt x="616" y="1"/>
                    </a:moveTo>
                    <a:cubicBezTo>
                      <a:pt x="46" y="1"/>
                      <a:pt x="0" y="987"/>
                      <a:pt x="0" y="987"/>
                    </a:cubicBezTo>
                    <a:lnTo>
                      <a:pt x="182" y="1747"/>
                    </a:lnTo>
                    <a:lnTo>
                      <a:pt x="1520" y="1747"/>
                    </a:lnTo>
                    <a:cubicBezTo>
                      <a:pt x="1216" y="1261"/>
                      <a:pt x="1094" y="622"/>
                      <a:pt x="912" y="75"/>
                    </a:cubicBezTo>
                    <a:cubicBezTo>
                      <a:pt x="800" y="23"/>
                      <a:pt x="702" y="1"/>
                      <a:pt x="616" y="1"/>
                    </a:cubicBezTo>
                    <a:close/>
                  </a:path>
                </a:pathLst>
              </a:custGeom>
              <a:solidFill>
                <a:srgbClr val="CEC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42"/>
              <p:cNvSpPr/>
              <p:nvPr/>
            </p:nvSpPr>
            <p:spPr>
              <a:xfrm>
                <a:off x="8957875" y="3590625"/>
                <a:ext cx="63850" cy="144550"/>
              </a:xfrm>
              <a:custGeom>
                <a:avLst/>
                <a:gdLst/>
                <a:ahLst/>
                <a:cxnLst/>
                <a:rect l="l" t="t" r="r" b="b"/>
                <a:pathLst>
                  <a:path w="2554" h="5782" extrusionOk="0">
                    <a:moveTo>
                      <a:pt x="2071" y="0"/>
                    </a:moveTo>
                    <a:cubicBezTo>
                      <a:pt x="2040" y="0"/>
                      <a:pt x="2009" y="2"/>
                      <a:pt x="1976" y="6"/>
                    </a:cubicBezTo>
                    <a:cubicBezTo>
                      <a:pt x="913" y="97"/>
                      <a:pt x="639" y="3714"/>
                      <a:pt x="457" y="4474"/>
                    </a:cubicBezTo>
                    <a:cubicBezTo>
                      <a:pt x="305" y="5234"/>
                      <a:pt x="1" y="5265"/>
                      <a:pt x="1" y="5265"/>
                    </a:cubicBezTo>
                    <a:lnTo>
                      <a:pt x="1" y="5781"/>
                    </a:lnTo>
                    <a:cubicBezTo>
                      <a:pt x="1369" y="5386"/>
                      <a:pt x="1186" y="3502"/>
                      <a:pt x="1460" y="2104"/>
                    </a:cubicBezTo>
                    <a:cubicBezTo>
                      <a:pt x="1764" y="553"/>
                      <a:pt x="2554" y="158"/>
                      <a:pt x="2554" y="158"/>
                    </a:cubicBezTo>
                    <a:cubicBezTo>
                      <a:pt x="2422" y="79"/>
                      <a:pt x="2268" y="0"/>
                      <a:pt x="20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42"/>
              <p:cNvSpPr/>
              <p:nvPr/>
            </p:nvSpPr>
            <p:spPr>
              <a:xfrm>
                <a:off x="9055150" y="3689550"/>
                <a:ext cx="47125" cy="47900"/>
              </a:xfrm>
              <a:custGeom>
                <a:avLst/>
                <a:gdLst/>
                <a:ahLst/>
                <a:cxnLst/>
                <a:rect l="l" t="t" r="r" b="b"/>
                <a:pathLst>
                  <a:path w="1885" h="1916" extrusionOk="0">
                    <a:moveTo>
                      <a:pt x="0" y="1"/>
                    </a:moveTo>
                    <a:lnTo>
                      <a:pt x="0" y="1916"/>
                    </a:lnTo>
                    <a:lnTo>
                      <a:pt x="1885" y="1916"/>
                    </a:lnTo>
                    <a:lnTo>
                      <a:pt x="1885" y="1"/>
                    </a:lnTo>
                    <a:close/>
                  </a:path>
                </a:pathLst>
              </a:custGeom>
              <a:solidFill>
                <a:srgbClr val="222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42"/>
              <p:cNvSpPr/>
              <p:nvPr/>
            </p:nvSpPr>
            <p:spPr>
              <a:xfrm>
                <a:off x="9055900" y="3590775"/>
                <a:ext cx="88950" cy="146675"/>
              </a:xfrm>
              <a:custGeom>
                <a:avLst/>
                <a:gdLst/>
                <a:ahLst/>
                <a:cxnLst/>
                <a:rect l="l" t="t" r="r" b="b"/>
                <a:pathLst>
                  <a:path w="3558" h="5867" extrusionOk="0">
                    <a:moveTo>
                      <a:pt x="1976" y="0"/>
                    </a:moveTo>
                    <a:cubicBezTo>
                      <a:pt x="913" y="91"/>
                      <a:pt x="639" y="3678"/>
                      <a:pt x="457" y="4438"/>
                    </a:cubicBezTo>
                    <a:cubicBezTo>
                      <a:pt x="305" y="5198"/>
                      <a:pt x="1" y="5259"/>
                      <a:pt x="1" y="5259"/>
                    </a:cubicBezTo>
                    <a:lnTo>
                      <a:pt x="1" y="5867"/>
                    </a:lnTo>
                    <a:lnTo>
                      <a:pt x="791" y="5867"/>
                    </a:lnTo>
                    <a:cubicBezTo>
                      <a:pt x="2007" y="5441"/>
                      <a:pt x="2098" y="1976"/>
                      <a:pt x="2098" y="1976"/>
                    </a:cubicBezTo>
                    <a:lnTo>
                      <a:pt x="2280" y="2736"/>
                    </a:lnTo>
                    <a:lnTo>
                      <a:pt x="3557" y="2736"/>
                    </a:lnTo>
                    <a:cubicBezTo>
                      <a:pt x="3253" y="2250"/>
                      <a:pt x="3162" y="1611"/>
                      <a:pt x="3010" y="1064"/>
                    </a:cubicBezTo>
                    <a:cubicBezTo>
                      <a:pt x="2888" y="730"/>
                      <a:pt x="2767" y="395"/>
                      <a:pt x="2554" y="183"/>
                    </a:cubicBezTo>
                    <a:cubicBezTo>
                      <a:pt x="2402" y="61"/>
                      <a:pt x="2189" y="0"/>
                      <a:pt x="1976" y="0"/>
                    </a:cubicBezTo>
                    <a:close/>
                  </a:path>
                </a:pathLst>
              </a:custGeom>
              <a:solidFill>
                <a:srgbClr val="FCFE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42"/>
              <p:cNvSpPr/>
              <p:nvPr/>
            </p:nvSpPr>
            <p:spPr>
              <a:xfrm>
                <a:off x="9108350" y="3615500"/>
                <a:ext cx="36500" cy="43675"/>
              </a:xfrm>
              <a:custGeom>
                <a:avLst/>
                <a:gdLst/>
                <a:ahLst/>
                <a:cxnLst/>
                <a:rect l="l" t="t" r="r" b="b"/>
                <a:pathLst>
                  <a:path w="1460" h="1747" extrusionOk="0">
                    <a:moveTo>
                      <a:pt x="616" y="1"/>
                    </a:moveTo>
                    <a:cubicBezTo>
                      <a:pt x="46" y="1"/>
                      <a:pt x="0" y="987"/>
                      <a:pt x="0" y="987"/>
                    </a:cubicBezTo>
                    <a:lnTo>
                      <a:pt x="182" y="1747"/>
                    </a:lnTo>
                    <a:lnTo>
                      <a:pt x="1459" y="1747"/>
                    </a:lnTo>
                    <a:cubicBezTo>
                      <a:pt x="1155" y="1261"/>
                      <a:pt x="1064" y="622"/>
                      <a:pt x="912" y="75"/>
                    </a:cubicBezTo>
                    <a:cubicBezTo>
                      <a:pt x="800" y="23"/>
                      <a:pt x="702" y="1"/>
                      <a:pt x="616" y="1"/>
                    </a:cubicBezTo>
                    <a:close/>
                  </a:path>
                </a:pathLst>
              </a:custGeom>
              <a:solidFill>
                <a:srgbClr val="CEC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42"/>
              <p:cNvSpPr/>
              <p:nvPr/>
            </p:nvSpPr>
            <p:spPr>
              <a:xfrm>
                <a:off x="9055150" y="3590625"/>
                <a:ext cx="63100" cy="144550"/>
              </a:xfrm>
              <a:custGeom>
                <a:avLst/>
                <a:gdLst/>
                <a:ahLst/>
                <a:cxnLst/>
                <a:rect l="l" t="t" r="r" b="b"/>
                <a:pathLst>
                  <a:path w="2524" h="5782" extrusionOk="0">
                    <a:moveTo>
                      <a:pt x="2060" y="0"/>
                    </a:moveTo>
                    <a:cubicBezTo>
                      <a:pt x="2033" y="0"/>
                      <a:pt x="2005" y="2"/>
                      <a:pt x="1976" y="6"/>
                    </a:cubicBezTo>
                    <a:cubicBezTo>
                      <a:pt x="912" y="97"/>
                      <a:pt x="639" y="3714"/>
                      <a:pt x="456" y="4474"/>
                    </a:cubicBezTo>
                    <a:cubicBezTo>
                      <a:pt x="304" y="5234"/>
                      <a:pt x="0" y="5265"/>
                      <a:pt x="0" y="5265"/>
                    </a:cubicBezTo>
                    <a:lnTo>
                      <a:pt x="0" y="5781"/>
                    </a:lnTo>
                    <a:cubicBezTo>
                      <a:pt x="1368" y="5386"/>
                      <a:pt x="1155" y="3502"/>
                      <a:pt x="1429" y="2104"/>
                    </a:cubicBezTo>
                    <a:cubicBezTo>
                      <a:pt x="1733" y="553"/>
                      <a:pt x="2523" y="158"/>
                      <a:pt x="2523" y="158"/>
                    </a:cubicBezTo>
                    <a:cubicBezTo>
                      <a:pt x="2392" y="79"/>
                      <a:pt x="2237" y="0"/>
                      <a:pt x="20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42"/>
              <p:cNvSpPr/>
              <p:nvPr/>
            </p:nvSpPr>
            <p:spPr>
              <a:xfrm>
                <a:off x="9151650" y="3689550"/>
                <a:ext cx="47900" cy="47900"/>
              </a:xfrm>
              <a:custGeom>
                <a:avLst/>
                <a:gdLst/>
                <a:ahLst/>
                <a:cxnLst/>
                <a:rect l="l" t="t" r="r" b="b"/>
                <a:pathLst>
                  <a:path w="1916" h="1916" extrusionOk="0">
                    <a:moveTo>
                      <a:pt x="1" y="1"/>
                    </a:moveTo>
                    <a:lnTo>
                      <a:pt x="1" y="1916"/>
                    </a:lnTo>
                    <a:lnTo>
                      <a:pt x="1916" y="1916"/>
                    </a:lnTo>
                    <a:lnTo>
                      <a:pt x="1916" y="1"/>
                    </a:lnTo>
                    <a:close/>
                  </a:path>
                </a:pathLst>
              </a:custGeom>
              <a:solidFill>
                <a:srgbClr val="222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42"/>
              <p:cNvSpPr/>
              <p:nvPr/>
            </p:nvSpPr>
            <p:spPr>
              <a:xfrm>
                <a:off x="9152425" y="3590775"/>
                <a:ext cx="89675" cy="146675"/>
              </a:xfrm>
              <a:custGeom>
                <a:avLst/>
                <a:gdLst/>
                <a:ahLst/>
                <a:cxnLst/>
                <a:rect l="l" t="t" r="r" b="b"/>
                <a:pathLst>
                  <a:path w="3587" h="5867" extrusionOk="0">
                    <a:moveTo>
                      <a:pt x="1976" y="0"/>
                    </a:moveTo>
                    <a:cubicBezTo>
                      <a:pt x="912" y="91"/>
                      <a:pt x="669" y="3678"/>
                      <a:pt x="456" y="4438"/>
                    </a:cubicBezTo>
                    <a:cubicBezTo>
                      <a:pt x="304" y="5198"/>
                      <a:pt x="0" y="5259"/>
                      <a:pt x="0" y="5259"/>
                    </a:cubicBezTo>
                    <a:lnTo>
                      <a:pt x="0" y="5867"/>
                    </a:lnTo>
                    <a:lnTo>
                      <a:pt x="821" y="5867"/>
                    </a:lnTo>
                    <a:cubicBezTo>
                      <a:pt x="2037" y="5441"/>
                      <a:pt x="2097" y="1976"/>
                      <a:pt x="2097" y="1976"/>
                    </a:cubicBezTo>
                    <a:lnTo>
                      <a:pt x="2280" y="2736"/>
                    </a:lnTo>
                    <a:lnTo>
                      <a:pt x="3587" y="2736"/>
                    </a:lnTo>
                    <a:cubicBezTo>
                      <a:pt x="3283" y="2250"/>
                      <a:pt x="3161" y="1611"/>
                      <a:pt x="3009" y="1064"/>
                    </a:cubicBezTo>
                    <a:cubicBezTo>
                      <a:pt x="2888" y="730"/>
                      <a:pt x="2796" y="395"/>
                      <a:pt x="2553" y="183"/>
                    </a:cubicBezTo>
                    <a:cubicBezTo>
                      <a:pt x="2401" y="61"/>
                      <a:pt x="2219" y="0"/>
                      <a:pt x="1976" y="0"/>
                    </a:cubicBezTo>
                    <a:close/>
                  </a:path>
                </a:pathLst>
              </a:custGeom>
              <a:solidFill>
                <a:srgbClr val="FCFE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42"/>
              <p:cNvSpPr/>
              <p:nvPr/>
            </p:nvSpPr>
            <p:spPr>
              <a:xfrm>
                <a:off x="9204850" y="3615500"/>
                <a:ext cx="37250" cy="43675"/>
              </a:xfrm>
              <a:custGeom>
                <a:avLst/>
                <a:gdLst/>
                <a:ahLst/>
                <a:cxnLst/>
                <a:rect l="l" t="t" r="r" b="b"/>
                <a:pathLst>
                  <a:path w="1490" h="1747" extrusionOk="0">
                    <a:moveTo>
                      <a:pt x="625" y="1"/>
                    </a:moveTo>
                    <a:cubicBezTo>
                      <a:pt x="69" y="1"/>
                      <a:pt x="0" y="987"/>
                      <a:pt x="0" y="987"/>
                    </a:cubicBezTo>
                    <a:lnTo>
                      <a:pt x="183" y="1747"/>
                    </a:lnTo>
                    <a:lnTo>
                      <a:pt x="1490" y="1747"/>
                    </a:lnTo>
                    <a:cubicBezTo>
                      <a:pt x="1186" y="1261"/>
                      <a:pt x="1064" y="622"/>
                      <a:pt x="912" y="75"/>
                    </a:cubicBezTo>
                    <a:cubicBezTo>
                      <a:pt x="804" y="23"/>
                      <a:pt x="709" y="1"/>
                      <a:pt x="625" y="1"/>
                    </a:cubicBezTo>
                    <a:close/>
                  </a:path>
                </a:pathLst>
              </a:custGeom>
              <a:solidFill>
                <a:srgbClr val="CEC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42"/>
              <p:cNvSpPr/>
              <p:nvPr/>
            </p:nvSpPr>
            <p:spPr>
              <a:xfrm>
                <a:off x="9151650" y="3590625"/>
                <a:ext cx="63850" cy="144550"/>
              </a:xfrm>
              <a:custGeom>
                <a:avLst/>
                <a:gdLst/>
                <a:ahLst/>
                <a:cxnLst/>
                <a:rect l="l" t="t" r="r" b="b"/>
                <a:pathLst>
                  <a:path w="2554" h="5782" extrusionOk="0">
                    <a:moveTo>
                      <a:pt x="2071" y="0"/>
                    </a:moveTo>
                    <a:cubicBezTo>
                      <a:pt x="2040" y="0"/>
                      <a:pt x="2009" y="2"/>
                      <a:pt x="1976" y="6"/>
                    </a:cubicBezTo>
                    <a:cubicBezTo>
                      <a:pt x="912" y="97"/>
                      <a:pt x="639" y="3714"/>
                      <a:pt x="457" y="4474"/>
                    </a:cubicBezTo>
                    <a:cubicBezTo>
                      <a:pt x="305" y="5234"/>
                      <a:pt x="1" y="5265"/>
                      <a:pt x="1" y="5265"/>
                    </a:cubicBezTo>
                    <a:lnTo>
                      <a:pt x="1" y="5781"/>
                    </a:lnTo>
                    <a:cubicBezTo>
                      <a:pt x="1368" y="5386"/>
                      <a:pt x="1186" y="3502"/>
                      <a:pt x="1460" y="2104"/>
                    </a:cubicBezTo>
                    <a:cubicBezTo>
                      <a:pt x="1764" y="553"/>
                      <a:pt x="2554" y="158"/>
                      <a:pt x="2554" y="158"/>
                    </a:cubicBezTo>
                    <a:cubicBezTo>
                      <a:pt x="2422" y="79"/>
                      <a:pt x="2268" y="0"/>
                      <a:pt x="20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42"/>
              <p:cNvSpPr/>
              <p:nvPr/>
            </p:nvSpPr>
            <p:spPr>
              <a:xfrm>
                <a:off x="9248150" y="3689550"/>
                <a:ext cx="47900" cy="47900"/>
              </a:xfrm>
              <a:custGeom>
                <a:avLst/>
                <a:gdLst/>
                <a:ahLst/>
                <a:cxnLst/>
                <a:rect l="l" t="t" r="r" b="b"/>
                <a:pathLst>
                  <a:path w="1916" h="1916" extrusionOk="0">
                    <a:moveTo>
                      <a:pt x="1" y="1"/>
                    </a:moveTo>
                    <a:lnTo>
                      <a:pt x="1" y="1916"/>
                    </a:lnTo>
                    <a:lnTo>
                      <a:pt x="1916" y="1916"/>
                    </a:lnTo>
                    <a:lnTo>
                      <a:pt x="1916" y="1"/>
                    </a:lnTo>
                    <a:close/>
                  </a:path>
                </a:pathLst>
              </a:custGeom>
              <a:solidFill>
                <a:srgbClr val="222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42"/>
              <p:cNvSpPr/>
              <p:nvPr/>
            </p:nvSpPr>
            <p:spPr>
              <a:xfrm>
                <a:off x="9249675" y="3590775"/>
                <a:ext cx="88925" cy="146675"/>
              </a:xfrm>
              <a:custGeom>
                <a:avLst/>
                <a:gdLst/>
                <a:ahLst/>
                <a:cxnLst/>
                <a:rect l="l" t="t" r="r" b="b"/>
                <a:pathLst>
                  <a:path w="3557" h="5867" extrusionOk="0">
                    <a:moveTo>
                      <a:pt x="1976" y="0"/>
                    </a:moveTo>
                    <a:cubicBezTo>
                      <a:pt x="913" y="91"/>
                      <a:pt x="639" y="3678"/>
                      <a:pt x="457" y="4438"/>
                    </a:cubicBezTo>
                    <a:cubicBezTo>
                      <a:pt x="305" y="5198"/>
                      <a:pt x="1" y="5259"/>
                      <a:pt x="1" y="5259"/>
                    </a:cubicBezTo>
                    <a:lnTo>
                      <a:pt x="1" y="5867"/>
                    </a:lnTo>
                    <a:lnTo>
                      <a:pt x="791" y="5867"/>
                    </a:lnTo>
                    <a:cubicBezTo>
                      <a:pt x="2007" y="5441"/>
                      <a:pt x="2098" y="1976"/>
                      <a:pt x="2098" y="1976"/>
                    </a:cubicBezTo>
                    <a:lnTo>
                      <a:pt x="2280" y="2736"/>
                    </a:lnTo>
                    <a:lnTo>
                      <a:pt x="3557" y="2736"/>
                    </a:lnTo>
                    <a:cubicBezTo>
                      <a:pt x="3253" y="2250"/>
                      <a:pt x="3162" y="1611"/>
                      <a:pt x="3010" y="1064"/>
                    </a:cubicBezTo>
                    <a:cubicBezTo>
                      <a:pt x="2888" y="730"/>
                      <a:pt x="2767" y="395"/>
                      <a:pt x="2554" y="183"/>
                    </a:cubicBezTo>
                    <a:cubicBezTo>
                      <a:pt x="2402" y="61"/>
                      <a:pt x="2189" y="0"/>
                      <a:pt x="1976" y="0"/>
                    </a:cubicBezTo>
                    <a:close/>
                  </a:path>
                </a:pathLst>
              </a:custGeom>
              <a:solidFill>
                <a:srgbClr val="FCFE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42"/>
              <p:cNvSpPr/>
              <p:nvPr/>
            </p:nvSpPr>
            <p:spPr>
              <a:xfrm>
                <a:off x="9302100" y="3615500"/>
                <a:ext cx="36500" cy="43675"/>
              </a:xfrm>
              <a:custGeom>
                <a:avLst/>
                <a:gdLst/>
                <a:ahLst/>
                <a:cxnLst/>
                <a:rect l="l" t="t" r="r" b="b"/>
                <a:pathLst>
                  <a:path w="1460" h="1747" extrusionOk="0">
                    <a:moveTo>
                      <a:pt x="617" y="1"/>
                    </a:moveTo>
                    <a:cubicBezTo>
                      <a:pt x="47" y="1"/>
                      <a:pt x="1" y="987"/>
                      <a:pt x="1" y="987"/>
                    </a:cubicBezTo>
                    <a:lnTo>
                      <a:pt x="183" y="1747"/>
                    </a:lnTo>
                    <a:lnTo>
                      <a:pt x="1460" y="1747"/>
                    </a:lnTo>
                    <a:cubicBezTo>
                      <a:pt x="1156" y="1261"/>
                      <a:pt x="1065" y="622"/>
                      <a:pt x="913" y="75"/>
                    </a:cubicBezTo>
                    <a:cubicBezTo>
                      <a:pt x="801" y="23"/>
                      <a:pt x="703" y="1"/>
                      <a:pt x="617" y="1"/>
                    </a:cubicBezTo>
                    <a:close/>
                  </a:path>
                </a:pathLst>
              </a:custGeom>
              <a:solidFill>
                <a:srgbClr val="CEC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42"/>
              <p:cNvSpPr/>
              <p:nvPr/>
            </p:nvSpPr>
            <p:spPr>
              <a:xfrm>
                <a:off x="9248925" y="3590625"/>
                <a:ext cx="63100" cy="144550"/>
              </a:xfrm>
              <a:custGeom>
                <a:avLst/>
                <a:gdLst/>
                <a:ahLst/>
                <a:cxnLst/>
                <a:rect l="l" t="t" r="r" b="b"/>
                <a:pathLst>
                  <a:path w="2524" h="5782" extrusionOk="0">
                    <a:moveTo>
                      <a:pt x="2060" y="0"/>
                    </a:moveTo>
                    <a:cubicBezTo>
                      <a:pt x="2032" y="0"/>
                      <a:pt x="2004" y="2"/>
                      <a:pt x="1976" y="6"/>
                    </a:cubicBezTo>
                    <a:cubicBezTo>
                      <a:pt x="912" y="97"/>
                      <a:pt x="639" y="3714"/>
                      <a:pt x="456" y="4474"/>
                    </a:cubicBezTo>
                    <a:cubicBezTo>
                      <a:pt x="304" y="5234"/>
                      <a:pt x="0" y="5265"/>
                      <a:pt x="0" y="5265"/>
                    </a:cubicBezTo>
                    <a:lnTo>
                      <a:pt x="0" y="5781"/>
                    </a:lnTo>
                    <a:cubicBezTo>
                      <a:pt x="1368" y="5386"/>
                      <a:pt x="1155" y="3502"/>
                      <a:pt x="1429" y="2104"/>
                    </a:cubicBezTo>
                    <a:cubicBezTo>
                      <a:pt x="1733" y="553"/>
                      <a:pt x="2523" y="158"/>
                      <a:pt x="2523" y="158"/>
                    </a:cubicBezTo>
                    <a:cubicBezTo>
                      <a:pt x="2391" y="79"/>
                      <a:pt x="2237" y="0"/>
                      <a:pt x="20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68" name="Google Shape;2068;p42"/>
            <p:cNvSpPr/>
            <p:nvPr/>
          </p:nvSpPr>
          <p:spPr>
            <a:xfrm>
              <a:off x="9062750" y="4354450"/>
              <a:ext cx="363250" cy="285000"/>
            </a:xfrm>
            <a:custGeom>
              <a:avLst/>
              <a:gdLst/>
              <a:ahLst/>
              <a:cxnLst/>
              <a:rect l="l" t="t" r="r" b="b"/>
              <a:pathLst>
                <a:path w="14530" h="11400" extrusionOk="0">
                  <a:moveTo>
                    <a:pt x="14529" y="1"/>
                  </a:moveTo>
                  <a:cubicBezTo>
                    <a:pt x="14529" y="1"/>
                    <a:pt x="12219" y="669"/>
                    <a:pt x="9301" y="730"/>
                  </a:cubicBezTo>
                  <a:cubicBezTo>
                    <a:pt x="6383" y="791"/>
                    <a:pt x="4104" y="1156"/>
                    <a:pt x="3253" y="3648"/>
                  </a:cubicBezTo>
                  <a:cubicBezTo>
                    <a:pt x="2462" y="6171"/>
                    <a:pt x="0" y="11399"/>
                    <a:pt x="0" y="11399"/>
                  </a:cubicBezTo>
                  <a:lnTo>
                    <a:pt x="5502" y="11399"/>
                  </a:lnTo>
                  <a:lnTo>
                    <a:pt x="14529" y="3648"/>
                  </a:lnTo>
                  <a:lnTo>
                    <a:pt x="14529" y="1"/>
                  </a:lnTo>
                  <a:close/>
                </a:path>
              </a:pathLst>
            </a:custGeom>
            <a:solidFill>
              <a:srgbClr val="EDE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9" name="Google Shape;2069;p42"/>
          <p:cNvGrpSpPr/>
          <p:nvPr/>
        </p:nvGrpSpPr>
        <p:grpSpPr>
          <a:xfrm rot="-8232469" flipH="1">
            <a:off x="7008792" y="2362716"/>
            <a:ext cx="476938" cy="2277204"/>
            <a:chOff x="11021750" y="3659550"/>
            <a:chExt cx="326025" cy="1556650"/>
          </a:xfrm>
        </p:grpSpPr>
        <p:sp>
          <p:nvSpPr>
            <p:cNvPr id="2070" name="Google Shape;2070;p42"/>
            <p:cNvSpPr/>
            <p:nvPr/>
          </p:nvSpPr>
          <p:spPr>
            <a:xfrm>
              <a:off x="11062775" y="3783025"/>
              <a:ext cx="285000" cy="1433175"/>
            </a:xfrm>
            <a:custGeom>
              <a:avLst/>
              <a:gdLst/>
              <a:ahLst/>
              <a:cxnLst/>
              <a:rect l="l" t="t" r="r" b="b"/>
              <a:pathLst>
                <a:path w="11400" h="57327" extrusionOk="0">
                  <a:moveTo>
                    <a:pt x="4651" y="33709"/>
                  </a:moveTo>
                  <a:cubicBezTo>
                    <a:pt x="4712" y="40183"/>
                    <a:pt x="4986" y="46627"/>
                    <a:pt x="5442" y="52949"/>
                  </a:cubicBezTo>
                  <a:cubicBezTo>
                    <a:pt x="4682" y="51430"/>
                    <a:pt x="3952" y="49849"/>
                    <a:pt x="3405" y="48208"/>
                  </a:cubicBezTo>
                  <a:cubicBezTo>
                    <a:pt x="2767" y="46232"/>
                    <a:pt x="2280" y="44135"/>
                    <a:pt x="2128" y="42098"/>
                  </a:cubicBezTo>
                  <a:cubicBezTo>
                    <a:pt x="2037" y="41065"/>
                    <a:pt x="2098" y="40092"/>
                    <a:pt x="2280" y="39119"/>
                  </a:cubicBezTo>
                  <a:cubicBezTo>
                    <a:pt x="2463" y="38177"/>
                    <a:pt x="2888" y="37265"/>
                    <a:pt x="3375" y="36353"/>
                  </a:cubicBezTo>
                  <a:cubicBezTo>
                    <a:pt x="3800" y="35563"/>
                    <a:pt x="4287" y="34682"/>
                    <a:pt x="4651" y="33709"/>
                  </a:cubicBezTo>
                  <a:close/>
                  <a:moveTo>
                    <a:pt x="5563" y="0"/>
                  </a:moveTo>
                  <a:cubicBezTo>
                    <a:pt x="4986" y="8997"/>
                    <a:pt x="4651" y="17934"/>
                    <a:pt x="4591" y="26718"/>
                  </a:cubicBezTo>
                  <a:lnTo>
                    <a:pt x="4591" y="29241"/>
                  </a:lnTo>
                  <a:cubicBezTo>
                    <a:pt x="4347" y="29241"/>
                    <a:pt x="4074" y="29454"/>
                    <a:pt x="4074" y="29758"/>
                  </a:cubicBezTo>
                  <a:cubicBezTo>
                    <a:pt x="3952" y="30821"/>
                    <a:pt x="3709" y="31794"/>
                    <a:pt x="3344" y="32706"/>
                  </a:cubicBezTo>
                  <a:cubicBezTo>
                    <a:pt x="2949" y="33618"/>
                    <a:pt x="2402" y="34499"/>
                    <a:pt x="1794" y="35442"/>
                  </a:cubicBezTo>
                  <a:cubicBezTo>
                    <a:pt x="1490" y="35928"/>
                    <a:pt x="1186" y="36445"/>
                    <a:pt x="943" y="36961"/>
                  </a:cubicBezTo>
                  <a:cubicBezTo>
                    <a:pt x="670" y="37508"/>
                    <a:pt x="487" y="38056"/>
                    <a:pt x="335" y="38663"/>
                  </a:cubicBezTo>
                  <a:cubicBezTo>
                    <a:pt x="183" y="39271"/>
                    <a:pt x="122" y="39849"/>
                    <a:pt x="31" y="40457"/>
                  </a:cubicBezTo>
                  <a:cubicBezTo>
                    <a:pt x="1" y="41065"/>
                    <a:pt x="1" y="41673"/>
                    <a:pt x="31" y="42250"/>
                  </a:cubicBezTo>
                  <a:cubicBezTo>
                    <a:pt x="153" y="44560"/>
                    <a:pt x="761" y="46810"/>
                    <a:pt x="1612" y="48937"/>
                  </a:cubicBezTo>
                  <a:cubicBezTo>
                    <a:pt x="2007" y="50001"/>
                    <a:pt x="2554" y="50974"/>
                    <a:pt x="3132" y="51977"/>
                  </a:cubicBezTo>
                  <a:cubicBezTo>
                    <a:pt x="3709" y="52949"/>
                    <a:pt x="4347" y="53861"/>
                    <a:pt x="5138" y="54712"/>
                  </a:cubicBezTo>
                  <a:cubicBezTo>
                    <a:pt x="5213" y="54813"/>
                    <a:pt x="5351" y="54872"/>
                    <a:pt x="5466" y="54872"/>
                  </a:cubicBezTo>
                  <a:cubicBezTo>
                    <a:pt x="5489" y="54872"/>
                    <a:pt x="5512" y="54870"/>
                    <a:pt x="5533" y="54864"/>
                  </a:cubicBezTo>
                  <a:cubicBezTo>
                    <a:pt x="5533" y="55533"/>
                    <a:pt x="5806" y="56141"/>
                    <a:pt x="6262" y="56597"/>
                  </a:cubicBezTo>
                  <a:cubicBezTo>
                    <a:pt x="6718" y="57053"/>
                    <a:pt x="7326" y="57326"/>
                    <a:pt x="8025" y="57326"/>
                  </a:cubicBezTo>
                  <a:cubicBezTo>
                    <a:pt x="9393" y="57326"/>
                    <a:pt x="10487" y="56232"/>
                    <a:pt x="10487" y="54864"/>
                  </a:cubicBezTo>
                  <a:cubicBezTo>
                    <a:pt x="11065" y="45594"/>
                    <a:pt x="11369" y="36384"/>
                    <a:pt x="11369" y="27235"/>
                  </a:cubicBezTo>
                  <a:cubicBezTo>
                    <a:pt x="11399" y="18116"/>
                    <a:pt x="11095" y="9028"/>
                    <a:pt x="10487" y="0"/>
                  </a:cubicBezTo>
                  <a:close/>
                </a:path>
              </a:pathLst>
            </a:custGeom>
            <a:solidFill>
              <a:srgbClr val="212121">
                <a:alpha val="4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42"/>
            <p:cNvSpPr/>
            <p:nvPr/>
          </p:nvSpPr>
          <p:spPr>
            <a:xfrm>
              <a:off x="11201850" y="3684625"/>
              <a:ext cx="123125" cy="99175"/>
            </a:xfrm>
            <a:custGeom>
              <a:avLst/>
              <a:gdLst/>
              <a:ahLst/>
              <a:cxnLst/>
              <a:rect l="l" t="t" r="r" b="b"/>
              <a:pathLst>
                <a:path w="4925" h="3967" extrusionOk="0">
                  <a:moveTo>
                    <a:pt x="2462" y="0"/>
                  </a:moveTo>
                  <a:cubicBezTo>
                    <a:pt x="2356" y="0"/>
                    <a:pt x="2249" y="46"/>
                    <a:pt x="2189" y="137"/>
                  </a:cubicBezTo>
                  <a:lnTo>
                    <a:pt x="0" y="3967"/>
                  </a:lnTo>
                  <a:lnTo>
                    <a:pt x="4924" y="3967"/>
                  </a:lnTo>
                  <a:lnTo>
                    <a:pt x="2736" y="137"/>
                  </a:lnTo>
                  <a:cubicBezTo>
                    <a:pt x="2675" y="46"/>
                    <a:pt x="2569" y="0"/>
                    <a:pt x="2462" y="0"/>
                  </a:cubicBezTo>
                  <a:close/>
                </a:path>
              </a:pathLst>
            </a:custGeom>
            <a:solidFill>
              <a:srgbClr val="212121">
                <a:alpha val="4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42"/>
            <p:cNvSpPr/>
            <p:nvPr/>
          </p:nvSpPr>
          <p:spPr>
            <a:xfrm>
              <a:off x="11021750" y="4489650"/>
              <a:ext cx="155050" cy="640925"/>
            </a:xfrm>
            <a:custGeom>
              <a:avLst/>
              <a:gdLst/>
              <a:ahLst/>
              <a:cxnLst/>
              <a:rect l="l" t="t" r="r" b="b"/>
              <a:pathLst>
                <a:path w="6202" h="25637" extrusionOk="0">
                  <a:moveTo>
                    <a:pt x="4624" y="0"/>
                  </a:moveTo>
                  <a:cubicBezTo>
                    <a:pt x="4344" y="0"/>
                    <a:pt x="4102" y="205"/>
                    <a:pt x="4073" y="490"/>
                  </a:cubicBezTo>
                  <a:cubicBezTo>
                    <a:pt x="3952" y="1553"/>
                    <a:pt x="3739" y="2556"/>
                    <a:pt x="3344" y="3468"/>
                  </a:cubicBezTo>
                  <a:cubicBezTo>
                    <a:pt x="2979" y="4411"/>
                    <a:pt x="2402" y="5231"/>
                    <a:pt x="1794" y="6204"/>
                  </a:cubicBezTo>
                  <a:cubicBezTo>
                    <a:pt x="1520" y="6690"/>
                    <a:pt x="1216" y="7177"/>
                    <a:pt x="973" y="7724"/>
                  </a:cubicBezTo>
                  <a:cubicBezTo>
                    <a:pt x="730" y="8240"/>
                    <a:pt x="517" y="8818"/>
                    <a:pt x="365" y="9426"/>
                  </a:cubicBezTo>
                  <a:cubicBezTo>
                    <a:pt x="213" y="10003"/>
                    <a:pt x="122" y="10611"/>
                    <a:pt x="61" y="11219"/>
                  </a:cubicBezTo>
                  <a:cubicBezTo>
                    <a:pt x="0" y="11827"/>
                    <a:pt x="0" y="12435"/>
                    <a:pt x="61" y="12982"/>
                  </a:cubicBezTo>
                  <a:cubicBezTo>
                    <a:pt x="152" y="15353"/>
                    <a:pt x="760" y="17541"/>
                    <a:pt x="1611" y="19669"/>
                  </a:cubicBezTo>
                  <a:cubicBezTo>
                    <a:pt x="2007" y="20733"/>
                    <a:pt x="2554" y="21736"/>
                    <a:pt x="3131" y="22709"/>
                  </a:cubicBezTo>
                  <a:cubicBezTo>
                    <a:pt x="3709" y="23681"/>
                    <a:pt x="4347" y="24593"/>
                    <a:pt x="5137" y="25444"/>
                  </a:cubicBezTo>
                  <a:cubicBezTo>
                    <a:pt x="5249" y="25575"/>
                    <a:pt x="5396" y="25637"/>
                    <a:pt x="5556" y="25637"/>
                  </a:cubicBezTo>
                  <a:cubicBezTo>
                    <a:pt x="5656" y="25637"/>
                    <a:pt x="5761" y="25613"/>
                    <a:pt x="5867" y="25566"/>
                  </a:cubicBezTo>
                  <a:cubicBezTo>
                    <a:pt x="6080" y="25414"/>
                    <a:pt x="6201" y="25080"/>
                    <a:pt x="6049" y="24806"/>
                  </a:cubicBezTo>
                  <a:lnTo>
                    <a:pt x="6049" y="24776"/>
                  </a:lnTo>
                  <a:cubicBezTo>
                    <a:pt x="5016" y="22921"/>
                    <a:pt x="4104" y="20946"/>
                    <a:pt x="3466" y="18970"/>
                  </a:cubicBezTo>
                  <a:cubicBezTo>
                    <a:pt x="2766" y="16994"/>
                    <a:pt x="2311" y="14897"/>
                    <a:pt x="2159" y="12830"/>
                  </a:cubicBezTo>
                  <a:cubicBezTo>
                    <a:pt x="2067" y="11827"/>
                    <a:pt x="2128" y="10824"/>
                    <a:pt x="2311" y="9882"/>
                  </a:cubicBezTo>
                  <a:cubicBezTo>
                    <a:pt x="2554" y="8940"/>
                    <a:pt x="2918" y="8058"/>
                    <a:pt x="3435" y="7116"/>
                  </a:cubicBezTo>
                  <a:cubicBezTo>
                    <a:pt x="3921" y="6204"/>
                    <a:pt x="4499" y="5140"/>
                    <a:pt x="4833" y="3985"/>
                  </a:cubicBezTo>
                  <a:cubicBezTo>
                    <a:pt x="5168" y="2860"/>
                    <a:pt x="5259" y="1645"/>
                    <a:pt x="5168" y="490"/>
                  </a:cubicBezTo>
                  <a:cubicBezTo>
                    <a:pt x="5137" y="216"/>
                    <a:pt x="4955" y="34"/>
                    <a:pt x="4681" y="3"/>
                  </a:cubicBezTo>
                  <a:cubicBezTo>
                    <a:pt x="4662" y="1"/>
                    <a:pt x="4643" y="0"/>
                    <a:pt x="46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42"/>
            <p:cNvSpPr/>
            <p:nvPr/>
          </p:nvSpPr>
          <p:spPr>
            <a:xfrm>
              <a:off x="11137250" y="3759475"/>
              <a:ext cx="169475" cy="1433175"/>
            </a:xfrm>
            <a:custGeom>
              <a:avLst/>
              <a:gdLst/>
              <a:ahLst/>
              <a:cxnLst/>
              <a:rect l="l" t="t" r="r" b="b"/>
              <a:pathLst>
                <a:path w="6779" h="57327" extrusionOk="0">
                  <a:moveTo>
                    <a:pt x="973" y="0"/>
                  </a:moveTo>
                  <a:cubicBezTo>
                    <a:pt x="365" y="9028"/>
                    <a:pt x="61" y="17933"/>
                    <a:pt x="31" y="26687"/>
                  </a:cubicBezTo>
                  <a:cubicBezTo>
                    <a:pt x="1" y="36232"/>
                    <a:pt x="305" y="45624"/>
                    <a:pt x="973" y="54864"/>
                  </a:cubicBezTo>
                  <a:cubicBezTo>
                    <a:pt x="973" y="55533"/>
                    <a:pt x="1247" y="56141"/>
                    <a:pt x="1703" y="56597"/>
                  </a:cubicBezTo>
                  <a:cubicBezTo>
                    <a:pt x="2159" y="57053"/>
                    <a:pt x="2767" y="57326"/>
                    <a:pt x="3435" y="57326"/>
                  </a:cubicBezTo>
                  <a:cubicBezTo>
                    <a:pt x="4803" y="57326"/>
                    <a:pt x="5928" y="56232"/>
                    <a:pt x="5928" y="54864"/>
                  </a:cubicBezTo>
                  <a:cubicBezTo>
                    <a:pt x="6475" y="45593"/>
                    <a:pt x="6779" y="36384"/>
                    <a:pt x="6779" y="27234"/>
                  </a:cubicBezTo>
                  <a:cubicBezTo>
                    <a:pt x="6779" y="18085"/>
                    <a:pt x="6475" y="8997"/>
                    <a:pt x="59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42"/>
            <p:cNvSpPr/>
            <p:nvPr/>
          </p:nvSpPr>
          <p:spPr>
            <a:xfrm>
              <a:off x="11161575" y="3659550"/>
              <a:ext cx="123875" cy="99950"/>
            </a:xfrm>
            <a:custGeom>
              <a:avLst/>
              <a:gdLst/>
              <a:ahLst/>
              <a:cxnLst/>
              <a:rect l="l" t="t" r="r" b="b"/>
              <a:pathLst>
                <a:path w="4955" h="3998" extrusionOk="0">
                  <a:moveTo>
                    <a:pt x="2466" y="0"/>
                  </a:moveTo>
                  <a:cubicBezTo>
                    <a:pt x="2364" y="0"/>
                    <a:pt x="2265" y="46"/>
                    <a:pt x="2219" y="137"/>
                  </a:cubicBezTo>
                  <a:lnTo>
                    <a:pt x="0" y="3997"/>
                  </a:lnTo>
                  <a:lnTo>
                    <a:pt x="4955" y="3997"/>
                  </a:lnTo>
                  <a:lnTo>
                    <a:pt x="2736" y="137"/>
                  </a:lnTo>
                  <a:cubicBezTo>
                    <a:pt x="2675" y="46"/>
                    <a:pt x="2569" y="0"/>
                    <a:pt x="24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42"/>
            <p:cNvSpPr/>
            <p:nvPr/>
          </p:nvSpPr>
          <p:spPr>
            <a:xfrm>
              <a:off x="11137250" y="4426650"/>
              <a:ext cx="169475" cy="766000"/>
            </a:xfrm>
            <a:custGeom>
              <a:avLst/>
              <a:gdLst/>
              <a:ahLst/>
              <a:cxnLst/>
              <a:rect l="l" t="t" r="r" b="b"/>
              <a:pathLst>
                <a:path w="6779" h="30640" extrusionOk="0">
                  <a:moveTo>
                    <a:pt x="31" y="0"/>
                  </a:moveTo>
                  <a:cubicBezTo>
                    <a:pt x="1" y="9545"/>
                    <a:pt x="305" y="18937"/>
                    <a:pt x="973" y="28177"/>
                  </a:cubicBezTo>
                  <a:cubicBezTo>
                    <a:pt x="973" y="28846"/>
                    <a:pt x="1247" y="29454"/>
                    <a:pt x="1703" y="29910"/>
                  </a:cubicBezTo>
                  <a:cubicBezTo>
                    <a:pt x="2159" y="30366"/>
                    <a:pt x="2767" y="30639"/>
                    <a:pt x="3435" y="30639"/>
                  </a:cubicBezTo>
                  <a:cubicBezTo>
                    <a:pt x="4803" y="30639"/>
                    <a:pt x="5928" y="29545"/>
                    <a:pt x="5928" y="28177"/>
                  </a:cubicBezTo>
                  <a:cubicBezTo>
                    <a:pt x="6475" y="18906"/>
                    <a:pt x="6779" y="9697"/>
                    <a:pt x="6779" y="547"/>
                  </a:cubicBezTo>
                  <a:lnTo>
                    <a:pt x="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42"/>
            <p:cNvSpPr/>
            <p:nvPr/>
          </p:nvSpPr>
          <p:spPr>
            <a:xfrm>
              <a:off x="11180575" y="4271625"/>
              <a:ext cx="88925" cy="488650"/>
            </a:xfrm>
            <a:custGeom>
              <a:avLst/>
              <a:gdLst/>
              <a:ahLst/>
              <a:cxnLst/>
              <a:rect l="l" t="t" r="r" b="b"/>
              <a:pathLst>
                <a:path w="3557" h="19546" extrusionOk="0">
                  <a:moveTo>
                    <a:pt x="1793" y="1"/>
                  </a:moveTo>
                  <a:cubicBezTo>
                    <a:pt x="790" y="1"/>
                    <a:pt x="0" y="4378"/>
                    <a:pt x="0" y="9788"/>
                  </a:cubicBezTo>
                  <a:cubicBezTo>
                    <a:pt x="0" y="15168"/>
                    <a:pt x="790" y="19545"/>
                    <a:pt x="1793" y="19545"/>
                  </a:cubicBezTo>
                  <a:cubicBezTo>
                    <a:pt x="2766" y="19545"/>
                    <a:pt x="3556" y="15168"/>
                    <a:pt x="3556" y="9788"/>
                  </a:cubicBezTo>
                  <a:cubicBezTo>
                    <a:pt x="3556" y="4378"/>
                    <a:pt x="2766" y="1"/>
                    <a:pt x="17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211;p28">
            <a:extLst>
              <a:ext uri="{FF2B5EF4-FFF2-40B4-BE49-F238E27FC236}">
                <a16:creationId xmlns:a16="http://schemas.microsoft.com/office/drawing/2014/main" id="{3CB44E20-9D76-FD78-69BE-F8A9CE14E8EB}"/>
              </a:ext>
            </a:extLst>
          </p:cNvPr>
          <p:cNvSpPr txBox="1">
            <a:spLocks/>
          </p:cNvSpPr>
          <p:nvPr/>
        </p:nvSpPr>
        <p:spPr>
          <a:xfrm>
            <a:off x="8490338" y="4806896"/>
            <a:ext cx="548700" cy="393600"/>
          </a:xfrm>
          <a:prstGeom prst="rect">
            <a:avLst/>
          </a:prstGeom>
        </p:spPr>
        <p:txBody>
          <a:bodyPr spcFirstLastPara="1" wrap="square" lIns="91425" tIns="91425" rIns="91425" bIns="91425" anchor="ctr" anchorCtr="0">
            <a:normAutofit lnSpcReduction="1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fld id="{00000000-1234-1234-1234-123412341234}" type="slidenum">
              <a:rPr lang="en" smtClean="0"/>
              <a:pPr algn="r"/>
              <a:t>26</a:t>
            </a:fld>
            <a:endParaRPr lang="en" dirty="0"/>
          </a:p>
        </p:txBody>
      </p:sp>
    </p:spTree>
    <p:extLst>
      <p:ext uri="{BB962C8B-B14F-4D97-AF65-F5344CB8AC3E}">
        <p14:creationId xmlns:p14="http://schemas.microsoft.com/office/powerpoint/2010/main" val="198707571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930"/>
        <p:cNvGrpSpPr/>
        <p:nvPr/>
      </p:nvGrpSpPr>
      <p:grpSpPr>
        <a:xfrm>
          <a:off x="0" y="0"/>
          <a:ext cx="0" cy="0"/>
          <a:chOff x="0" y="0"/>
          <a:chExt cx="0" cy="0"/>
        </a:xfrm>
      </p:grpSpPr>
      <p:grpSp>
        <p:nvGrpSpPr>
          <p:cNvPr id="2939" name="Google Shape;2939;p59"/>
          <p:cNvGrpSpPr/>
          <p:nvPr/>
        </p:nvGrpSpPr>
        <p:grpSpPr>
          <a:xfrm>
            <a:off x="6970702" y="1951553"/>
            <a:ext cx="414295" cy="414295"/>
            <a:chOff x="1538178" y="2126820"/>
            <a:chExt cx="481514" cy="481514"/>
          </a:xfrm>
        </p:grpSpPr>
        <p:sp>
          <p:nvSpPr>
            <p:cNvPr id="2940" name="Google Shape;2940;p59"/>
            <p:cNvSpPr/>
            <p:nvPr/>
          </p:nvSpPr>
          <p:spPr>
            <a:xfrm>
              <a:off x="1538178" y="2126820"/>
              <a:ext cx="481514" cy="112875"/>
            </a:xfrm>
            <a:custGeom>
              <a:avLst/>
              <a:gdLst/>
              <a:ahLst/>
              <a:cxnLst/>
              <a:rect l="l" t="t" r="r" b="b"/>
              <a:pathLst>
                <a:path w="17857" h="4186" extrusionOk="0">
                  <a:moveTo>
                    <a:pt x="6045" y="1569"/>
                  </a:moveTo>
                  <a:cubicBezTo>
                    <a:pt x="6336" y="1569"/>
                    <a:pt x="6570" y="1804"/>
                    <a:pt x="6570" y="2093"/>
                  </a:cubicBezTo>
                  <a:cubicBezTo>
                    <a:pt x="6570" y="2381"/>
                    <a:pt x="6336" y="2616"/>
                    <a:pt x="6045" y="2616"/>
                  </a:cubicBezTo>
                  <a:lnTo>
                    <a:pt x="2616" y="2616"/>
                  </a:lnTo>
                  <a:cubicBezTo>
                    <a:pt x="2328" y="2616"/>
                    <a:pt x="2093" y="2381"/>
                    <a:pt x="2093" y="2093"/>
                  </a:cubicBezTo>
                  <a:cubicBezTo>
                    <a:pt x="2093" y="1804"/>
                    <a:pt x="2328" y="1569"/>
                    <a:pt x="2616" y="1569"/>
                  </a:cubicBezTo>
                  <a:close/>
                  <a:moveTo>
                    <a:pt x="11056" y="1569"/>
                  </a:moveTo>
                  <a:cubicBezTo>
                    <a:pt x="11345" y="1569"/>
                    <a:pt x="11579" y="1804"/>
                    <a:pt x="11579" y="2093"/>
                  </a:cubicBezTo>
                  <a:cubicBezTo>
                    <a:pt x="11579" y="2381"/>
                    <a:pt x="11345" y="2616"/>
                    <a:pt x="11056" y="2616"/>
                  </a:cubicBezTo>
                  <a:cubicBezTo>
                    <a:pt x="10767" y="2616"/>
                    <a:pt x="10533" y="2381"/>
                    <a:pt x="10533" y="2093"/>
                  </a:cubicBezTo>
                  <a:cubicBezTo>
                    <a:pt x="10533" y="1804"/>
                    <a:pt x="10767" y="1569"/>
                    <a:pt x="11056" y="1569"/>
                  </a:cubicBezTo>
                  <a:close/>
                  <a:moveTo>
                    <a:pt x="13148" y="1569"/>
                  </a:moveTo>
                  <a:cubicBezTo>
                    <a:pt x="13437" y="1569"/>
                    <a:pt x="13671" y="1804"/>
                    <a:pt x="13671" y="2093"/>
                  </a:cubicBezTo>
                  <a:cubicBezTo>
                    <a:pt x="13671" y="2381"/>
                    <a:pt x="13437" y="2616"/>
                    <a:pt x="13148" y="2616"/>
                  </a:cubicBezTo>
                  <a:cubicBezTo>
                    <a:pt x="12860" y="2616"/>
                    <a:pt x="12625" y="2381"/>
                    <a:pt x="12625" y="2093"/>
                  </a:cubicBezTo>
                  <a:cubicBezTo>
                    <a:pt x="12625" y="1804"/>
                    <a:pt x="12860" y="1569"/>
                    <a:pt x="13148" y="1569"/>
                  </a:cubicBezTo>
                  <a:close/>
                  <a:moveTo>
                    <a:pt x="15242" y="1569"/>
                  </a:moveTo>
                  <a:cubicBezTo>
                    <a:pt x="15531" y="1569"/>
                    <a:pt x="15765" y="1804"/>
                    <a:pt x="15765" y="2093"/>
                  </a:cubicBezTo>
                  <a:cubicBezTo>
                    <a:pt x="15765" y="2381"/>
                    <a:pt x="15531" y="2616"/>
                    <a:pt x="15242" y="2616"/>
                  </a:cubicBezTo>
                  <a:cubicBezTo>
                    <a:pt x="14952" y="2616"/>
                    <a:pt x="14719" y="2381"/>
                    <a:pt x="14719" y="2093"/>
                  </a:cubicBezTo>
                  <a:cubicBezTo>
                    <a:pt x="14719" y="1804"/>
                    <a:pt x="14952" y="1569"/>
                    <a:pt x="15242" y="1569"/>
                  </a:cubicBezTo>
                  <a:close/>
                  <a:moveTo>
                    <a:pt x="524" y="0"/>
                  </a:moveTo>
                  <a:cubicBezTo>
                    <a:pt x="235" y="0"/>
                    <a:pt x="1" y="234"/>
                    <a:pt x="1" y="523"/>
                  </a:cubicBezTo>
                  <a:lnTo>
                    <a:pt x="1" y="4185"/>
                  </a:lnTo>
                  <a:lnTo>
                    <a:pt x="17857" y="4185"/>
                  </a:lnTo>
                  <a:lnTo>
                    <a:pt x="17857" y="523"/>
                  </a:lnTo>
                  <a:cubicBezTo>
                    <a:pt x="17857" y="234"/>
                    <a:pt x="17623" y="0"/>
                    <a:pt x="173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9"/>
            <p:cNvSpPr/>
            <p:nvPr/>
          </p:nvSpPr>
          <p:spPr>
            <a:xfrm>
              <a:off x="1538178" y="2267873"/>
              <a:ext cx="481514" cy="255817"/>
            </a:xfrm>
            <a:custGeom>
              <a:avLst/>
              <a:gdLst/>
              <a:ahLst/>
              <a:cxnLst/>
              <a:rect l="l" t="t" r="r" b="b"/>
              <a:pathLst>
                <a:path w="17857" h="9487" extrusionOk="0">
                  <a:moveTo>
                    <a:pt x="1" y="0"/>
                  </a:moveTo>
                  <a:lnTo>
                    <a:pt x="1" y="8964"/>
                  </a:lnTo>
                  <a:cubicBezTo>
                    <a:pt x="1" y="9253"/>
                    <a:pt x="235" y="9487"/>
                    <a:pt x="524" y="9487"/>
                  </a:cubicBezTo>
                  <a:lnTo>
                    <a:pt x="4459" y="9487"/>
                  </a:lnTo>
                  <a:cubicBezTo>
                    <a:pt x="4163" y="8868"/>
                    <a:pt x="3929" y="8207"/>
                    <a:pt x="3759" y="7510"/>
                  </a:cubicBezTo>
                  <a:cubicBezTo>
                    <a:pt x="3297" y="5618"/>
                    <a:pt x="3457" y="4096"/>
                    <a:pt x="3477" y="3928"/>
                  </a:cubicBezTo>
                  <a:cubicBezTo>
                    <a:pt x="3477" y="3928"/>
                    <a:pt x="3477" y="3927"/>
                    <a:pt x="3478" y="3927"/>
                  </a:cubicBezTo>
                  <a:cubicBezTo>
                    <a:pt x="3563" y="3222"/>
                    <a:pt x="4125" y="2660"/>
                    <a:pt x="4840" y="2586"/>
                  </a:cubicBezTo>
                  <a:cubicBezTo>
                    <a:pt x="5122" y="2555"/>
                    <a:pt x="5965" y="2421"/>
                    <a:pt x="6499" y="2164"/>
                  </a:cubicBezTo>
                  <a:cubicBezTo>
                    <a:pt x="7224" y="1814"/>
                    <a:pt x="7757" y="1229"/>
                    <a:pt x="7777" y="1206"/>
                  </a:cubicBezTo>
                  <a:cubicBezTo>
                    <a:pt x="8083" y="858"/>
                    <a:pt x="8506" y="685"/>
                    <a:pt x="8929" y="685"/>
                  </a:cubicBezTo>
                  <a:cubicBezTo>
                    <a:pt x="9351" y="685"/>
                    <a:pt x="9774" y="858"/>
                    <a:pt x="10079" y="1204"/>
                  </a:cubicBezTo>
                  <a:cubicBezTo>
                    <a:pt x="10106" y="1234"/>
                    <a:pt x="10643" y="1818"/>
                    <a:pt x="11360" y="2164"/>
                  </a:cubicBezTo>
                  <a:cubicBezTo>
                    <a:pt x="11893" y="2421"/>
                    <a:pt x="12734" y="2554"/>
                    <a:pt x="13016" y="2586"/>
                  </a:cubicBezTo>
                  <a:lnTo>
                    <a:pt x="13018" y="2586"/>
                  </a:lnTo>
                  <a:cubicBezTo>
                    <a:pt x="13729" y="2661"/>
                    <a:pt x="14295" y="3217"/>
                    <a:pt x="14380" y="3928"/>
                  </a:cubicBezTo>
                  <a:cubicBezTo>
                    <a:pt x="14400" y="4096"/>
                    <a:pt x="14561" y="5618"/>
                    <a:pt x="14099" y="7510"/>
                  </a:cubicBezTo>
                  <a:cubicBezTo>
                    <a:pt x="13928" y="8207"/>
                    <a:pt x="13695" y="8868"/>
                    <a:pt x="13398" y="9487"/>
                  </a:cubicBezTo>
                  <a:lnTo>
                    <a:pt x="17334" y="9487"/>
                  </a:lnTo>
                  <a:cubicBezTo>
                    <a:pt x="17623" y="9487"/>
                    <a:pt x="17857" y="9253"/>
                    <a:pt x="17857" y="8964"/>
                  </a:cubicBezTo>
                  <a:lnTo>
                    <a:pt x="178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9"/>
            <p:cNvSpPr/>
            <p:nvPr/>
          </p:nvSpPr>
          <p:spPr>
            <a:xfrm>
              <a:off x="1655988" y="2314550"/>
              <a:ext cx="246622" cy="293784"/>
            </a:xfrm>
            <a:custGeom>
              <a:avLst/>
              <a:gdLst/>
              <a:ahLst/>
              <a:cxnLst/>
              <a:rect l="l" t="t" r="r" b="b"/>
              <a:pathLst>
                <a:path w="9146" h="10895" extrusionOk="0">
                  <a:moveTo>
                    <a:pt x="6846" y="3615"/>
                  </a:moveTo>
                  <a:cubicBezTo>
                    <a:pt x="6968" y="3615"/>
                    <a:pt x="7090" y="3658"/>
                    <a:pt x="7188" y="3742"/>
                  </a:cubicBezTo>
                  <a:cubicBezTo>
                    <a:pt x="7407" y="3931"/>
                    <a:pt x="7432" y="4261"/>
                    <a:pt x="7243" y="4479"/>
                  </a:cubicBezTo>
                  <a:lnTo>
                    <a:pt x="4985" y="7098"/>
                  </a:lnTo>
                  <a:cubicBezTo>
                    <a:pt x="4881" y="7218"/>
                    <a:pt x="4734" y="7280"/>
                    <a:pt x="4588" y="7280"/>
                  </a:cubicBezTo>
                  <a:cubicBezTo>
                    <a:pt x="4454" y="7280"/>
                    <a:pt x="4320" y="7229"/>
                    <a:pt x="4218" y="7126"/>
                  </a:cubicBezTo>
                  <a:lnTo>
                    <a:pt x="2740" y="5648"/>
                  </a:lnTo>
                  <a:cubicBezTo>
                    <a:pt x="2535" y="5443"/>
                    <a:pt x="2535" y="5113"/>
                    <a:pt x="2740" y="4908"/>
                  </a:cubicBezTo>
                  <a:cubicBezTo>
                    <a:pt x="2841" y="4806"/>
                    <a:pt x="2975" y="4755"/>
                    <a:pt x="3109" y="4755"/>
                  </a:cubicBezTo>
                  <a:cubicBezTo>
                    <a:pt x="3243" y="4755"/>
                    <a:pt x="3377" y="4806"/>
                    <a:pt x="3479" y="4908"/>
                  </a:cubicBezTo>
                  <a:lnTo>
                    <a:pt x="4560" y="5988"/>
                  </a:lnTo>
                  <a:lnTo>
                    <a:pt x="6451" y="3796"/>
                  </a:lnTo>
                  <a:cubicBezTo>
                    <a:pt x="6555" y="3675"/>
                    <a:pt x="6700" y="3615"/>
                    <a:pt x="6846" y="3615"/>
                  </a:cubicBezTo>
                  <a:close/>
                  <a:moveTo>
                    <a:pt x="4560" y="0"/>
                  </a:moveTo>
                  <a:cubicBezTo>
                    <a:pt x="4425" y="0"/>
                    <a:pt x="4290" y="56"/>
                    <a:pt x="4193" y="167"/>
                  </a:cubicBezTo>
                  <a:cubicBezTo>
                    <a:pt x="3890" y="522"/>
                    <a:pt x="3227" y="1065"/>
                    <a:pt x="2583" y="1376"/>
                  </a:cubicBezTo>
                  <a:cubicBezTo>
                    <a:pt x="1924" y="1693"/>
                    <a:pt x="935" y="1862"/>
                    <a:pt x="580" y="1895"/>
                  </a:cubicBezTo>
                  <a:cubicBezTo>
                    <a:pt x="355" y="1918"/>
                    <a:pt x="175" y="2096"/>
                    <a:pt x="148" y="2321"/>
                  </a:cubicBezTo>
                  <a:cubicBezTo>
                    <a:pt x="1" y="3562"/>
                    <a:pt x="220" y="5836"/>
                    <a:pt x="1238" y="7701"/>
                  </a:cubicBezTo>
                  <a:cubicBezTo>
                    <a:pt x="1954" y="9014"/>
                    <a:pt x="2996" y="10077"/>
                    <a:pt x="4320" y="10830"/>
                  </a:cubicBezTo>
                  <a:cubicBezTo>
                    <a:pt x="4394" y="10873"/>
                    <a:pt x="4477" y="10894"/>
                    <a:pt x="4560" y="10894"/>
                  </a:cubicBezTo>
                  <a:cubicBezTo>
                    <a:pt x="4643" y="10894"/>
                    <a:pt x="4726" y="10873"/>
                    <a:pt x="4801" y="10830"/>
                  </a:cubicBezTo>
                  <a:cubicBezTo>
                    <a:pt x="6124" y="10077"/>
                    <a:pt x="7165" y="9014"/>
                    <a:pt x="7881" y="7701"/>
                  </a:cubicBezTo>
                  <a:cubicBezTo>
                    <a:pt x="8789" y="6039"/>
                    <a:pt x="9145" y="3789"/>
                    <a:pt x="8973" y="2321"/>
                  </a:cubicBezTo>
                  <a:cubicBezTo>
                    <a:pt x="8946" y="2096"/>
                    <a:pt x="8766" y="1919"/>
                    <a:pt x="8539" y="1895"/>
                  </a:cubicBezTo>
                  <a:cubicBezTo>
                    <a:pt x="8234" y="1867"/>
                    <a:pt x="7221" y="1705"/>
                    <a:pt x="6537" y="1376"/>
                  </a:cubicBezTo>
                  <a:cubicBezTo>
                    <a:pt x="5809" y="1025"/>
                    <a:pt x="5145" y="424"/>
                    <a:pt x="4926" y="167"/>
                  </a:cubicBezTo>
                  <a:cubicBezTo>
                    <a:pt x="4829" y="56"/>
                    <a:pt x="4694" y="0"/>
                    <a:pt x="45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3" name="Google Shape;2943;p59"/>
          <p:cNvGrpSpPr/>
          <p:nvPr/>
        </p:nvGrpSpPr>
        <p:grpSpPr>
          <a:xfrm>
            <a:off x="1537424" y="1918597"/>
            <a:ext cx="418703" cy="414318"/>
            <a:chOff x="3907619" y="1410602"/>
            <a:chExt cx="486637" cy="481541"/>
          </a:xfrm>
        </p:grpSpPr>
        <p:sp>
          <p:nvSpPr>
            <p:cNvPr id="2944" name="Google Shape;2944;p59"/>
            <p:cNvSpPr/>
            <p:nvPr/>
          </p:nvSpPr>
          <p:spPr>
            <a:xfrm>
              <a:off x="4014050" y="1651912"/>
              <a:ext cx="136119" cy="133261"/>
            </a:xfrm>
            <a:custGeom>
              <a:avLst/>
              <a:gdLst/>
              <a:ahLst/>
              <a:cxnLst/>
              <a:rect l="l" t="t" r="r" b="b"/>
              <a:pathLst>
                <a:path w="5048" h="4942" extrusionOk="0">
                  <a:moveTo>
                    <a:pt x="1176" y="1"/>
                  </a:moveTo>
                  <a:lnTo>
                    <a:pt x="418" y="336"/>
                  </a:lnTo>
                  <a:cubicBezTo>
                    <a:pt x="82" y="484"/>
                    <a:pt x="0" y="924"/>
                    <a:pt x="260" y="1184"/>
                  </a:cubicBezTo>
                  <a:lnTo>
                    <a:pt x="3864" y="4788"/>
                  </a:lnTo>
                  <a:cubicBezTo>
                    <a:pt x="3969" y="4893"/>
                    <a:pt x="4102" y="4942"/>
                    <a:pt x="4233" y="4942"/>
                  </a:cubicBezTo>
                  <a:cubicBezTo>
                    <a:pt x="4430" y="4942"/>
                    <a:pt x="4624" y="4831"/>
                    <a:pt x="4713" y="4630"/>
                  </a:cubicBezTo>
                  <a:lnTo>
                    <a:pt x="5048" y="3873"/>
                  </a:lnTo>
                  <a:lnTo>
                    <a:pt x="11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9"/>
            <p:cNvSpPr/>
            <p:nvPr/>
          </p:nvSpPr>
          <p:spPr>
            <a:xfrm>
              <a:off x="4215694" y="1646627"/>
              <a:ext cx="135391" cy="162356"/>
            </a:xfrm>
            <a:custGeom>
              <a:avLst/>
              <a:gdLst/>
              <a:ahLst/>
              <a:cxnLst/>
              <a:rect l="l" t="t" r="r" b="b"/>
              <a:pathLst>
                <a:path w="5021" h="6021" extrusionOk="0">
                  <a:moveTo>
                    <a:pt x="5020" y="1"/>
                  </a:moveTo>
                  <a:cubicBezTo>
                    <a:pt x="4876" y="148"/>
                    <a:pt x="25" y="4995"/>
                    <a:pt x="1" y="5020"/>
                  </a:cubicBezTo>
                  <a:lnTo>
                    <a:pt x="849" y="5867"/>
                  </a:lnTo>
                  <a:cubicBezTo>
                    <a:pt x="951" y="5970"/>
                    <a:pt x="1085" y="6021"/>
                    <a:pt x="1218" y="6021"/>
                  </a:cubicBezTo>
                  <a:cubicBezTo>
                    <a:pt x="1352" y="6021"/>
                    <a:pt x="1486" y="5970"/>
                    <a:pt x="1588" y="5867"/>
                  </a:cubicBezTo>
                  <a:cubicBezTo>
                    <a:pt x="2527" y="4929"/>
                    <a:pt x="2943" y="4563"/>
                    <a:pt x="3584" y="3651"/>
                  </a:cubicBezTo>
                  <a:cubicBezTo>
                    <a:pt x="4342" y="2570"/>
                    <a:pt x="4833" y="1312"/>
                    <a:pt x="50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9"/>
            <p:cNvSpPr/>
            <p:nvPr/>
          </p:nvSpPr>
          <p:spPr>
            <a:xfrm>
              <a:off x="3991723" y="1451050"/>
              <a:ext cx="163731" cy="135337"/>
            </a:xfrm>
            <a:custGeom>
              <a:avLst/>
              <a:gdLst/>
              <a:ahLst/>
              <a:cxnLst/>
              <a:rect l="l" t="t" r="r" b="b"/>
              <a:pathLst>
                <a:path w="6072" h="5019" extrusionOk="0">
                  <a:moveTo>
                    <a:pt x="6072" y="0"/>
                  </a:moveTo>
                  <a:lnTo>
                    <a:pt x="6072" y="0"/>
                  </a:lnTo>
                  <a:cubicBezTo>
                    <a:pt x="4761" y="188"/>
                    <a:pt x="3502" y="679"/>
                    <a:pt x="2422" y="1436"/>
                  </a:cubicBezTo>
                  <a:cubicBezTo>
                    <a:pt x="1509" y="2077"/>
                    <a:pt x="1144" y="2493"/>
                    <a:pt x="205" y="3431"/>
                  </a:cubicBezTo>
                  <a:cubicBezTo>
                    <a:pt x="0" y="3635"/>
                    <a:pt x="0" y="3966"/>
                    <a:pt x="205" y="4171"/>
                  </a:cubicBezTo>
                  <a:lnTo>
                    <a:pt x="1052" y="5018"/>
                  </a:lnTo>
                  <a:cubicBezTo>
                    <a:pt x="1176" y="4896"/>
                    <a:pt x="5994" y="76"/>
                    <a:pt x="6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9"/>
            <p:cNvSpPr/>
            <p:nvPr/>
          </p:nvSpPr>
          <p:spPr>
            <a:xfrm>
              <a:off x="4241554" y="1518489"/>
              <a:ext cx="44007" cy="40043"/>
            </a:xfrm>
            <a:custGeom>
              <a:avLst/>
              <a:gdLst/>
              <a:ahLst/>
              <a:cxnLst/>
              <a:rect l="l" t="t" r="r" b="b"/>
              <a:pathLst>
                <a:path w="1632" h="1485" extrusionOk="0">
                  <a:moveTo>
                    <a:pt x="816" y="1"/>
                  </a:moveTo>
                  <a:cubicBezTo>
                    <a:pt x="626" y="1"/>
                    <a:pt x="436" y="73"/>
                    <a:pt x="291" y="218"/>
                  </a:cubicBezTo>
                  <a:cubicBezTo>
                    <a:pt x="1" y="507"/>
                    <a:pt x="1" y="978"/>
                    <a:pt x="291" y="1268"/>
                  </a:cubicBezTo>
                  <a:cubicBezTo>
                    <a:pt x="436" y="1412"/>
                    <a:pt x="626" y="1485"/>
                    <a:pt x="816" y="1485"/>
                  </a:cubicBezTo>
                  <a:cubicBezTo>
                    <a:pt x="1006" y="1485"/>
                    <a:pt x="1196" y="1412"/>
                    <a:pt x="1341" y="1268"/>
                  </a:cubicBezTo>
                  <a:cubicBezTo>
                    <a:pt x="1631" y="978"/>
                    <a:pt x="1631" y="507"/>
                    <a:pt x="1341" y="218"/>
                  </a:cubicBezTo>
                  <a:cubicBezTo>
                    <a:pt x="1196" y="73"/>
                    <a:pt x="1006" y="1"/>
                    <a:pt x="8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9"/>
            <p:cNvSpPr/>
            <p:nvPr/>
          </p:nvSpPr>
          <p:spPr>
            <a:xfrm>
              <a:off x="4040044" y="1410602"/>
              <a:ext cx="354212" cy="351462"/>
            </a:xfrm>
            <a:custGeom>
              <a:avLst/>
              <a:gdLst/>
              <a:ahLst/>
              <a:cxnLst/>
              <a:rect l="l" t="t" r="r" b="b"/>
              <a:pathLst>
                <a:path w="13136" h="13034" extrusionOk="0">
                  <a:moveTo>
                    <a:pt x="8291" y="2954"/>
                  </a:moveTo>
                  <a:cubicBezTo>
                    <a:pt x="9277" y="2954"/>
                    <a:pt x="10080" y="3756"/>
                    <a:pt x="10080" y="4744"/>
                  </a:cubicBezTo>
                  <a:cubicBezTo>
                    <a:pt x="10080" y="5729"/>
                    <a:pt x="9277" y="6532"/>
                    <a:pt x="8291" y="6532"/>
                  </a:cubicBezTo>
                  <a:cubicBezTo>
                    <a:pt x="7303" y="6532"/>
                    <a:pt x="6503" y="5727"/>
                    <a:pt x="6503" y="4742"/>
                  </a:cubicBezTo>
                  <a:cubicBezTo>
                    <a:pt x="6501" y="3756"/>
                    <a:pt x="7305" y="2954"/>
                    <a:pt x="8291" y="2954"/>
                  </a:cubicBezTo>
                  <a:close/>
                  <a:moveTo>
                    <a:pt x="10420" y="1"/>
                  </a:moveTo>
                  <a:cubicBezTo>
                    <a:pt x="9664" y="1"/>
                    <a:pt x="8902" y="118"/>
                    <a:pt x="8164" y="351"/>
                  </a:cubicBezTo>
                  <a:cubicBezTo>
                    <a:pt x="6962" y="731"/>
                    <a:pt x="5849" y="1410"/>
                    <a:pt x="4945" y="2313"/>
                  </a:cubicBezTo>
                  <a:lnTo>
                    <a:pt x="0" y="7258"/>
                  </a:lnTo>
                  <a:lnTo>
                    <a:pt x="5775" y="13033"/>
                  </a:lnTo>
                  <a:lnTo>
                    <a:pt x="10720" y="8089"/>
                  </a:lnTo>
                  <a:cubicBezTo>
                    <a:pt x="11625" y="7185"/>
                    <a:pt x="12304" y="6072"/>
                    <a:pt x="12682" y="4871"/>
                  </a:cubicBezTo>
                  <a:cubicBezTo>
                    <a:pt x="13063" y="3664"/>
                    <a:pt x="13135" y="2392"/>
                    <a:pt x="12890" y="1190"/>
                  </a:cubicBezTo>
                  <a:cubicBezTo>
                    <a:pt x="12817" y="829"/>
                    <a:pt x="12746" y="615"/>
                    <a:pt x="12737" y="591"/>
                  </a:cubicBezTo>
                  <a:cubicBezTo>
                    <a:pt x="12691" y="452"/>
                    <a:pt x="12582" y="343"/>
                    <a:pt x="12442" y="296"/>
                  </a:cubicBezTo>
                  <a:cubicBezTo>
                    <a:pt x="12419" y="288"/>
                    <a:pt x="12204" y="217"/>
                    <a:pt x="11843" y="143"/>
                  </a:cubicBezTo>
                  <a:cubicBezTo>
                    <a:pt x="11377" y="48"/>
                    <a:pt x="10900" y="1"/>
                    <a:pt x="104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9"/>
            <p:cNvSpPr/>
            <p:nvPr/>
          </p:nvSpPr>
          <p:spPr>
            <a:xfrm>
              <a:off x="3965162" y="1758747"/>
              <a:ext cx="79574" cy="76823"/>
            </a:xfrm>
            <a:custGeom>
              <a:avLst/>
              <a:gdLst/>
              <a:ahLst/>
              <a:cxnLst/>
              <a:rect l="l" t="t" r="r" b="b"/>
              <a:pathLst>
                <a:path w="2951" h="2849" extrusionOk="0">
                  <a:moveTo>
                    <a:pt x="2377" y="1"/>
                  </a:moveTo>
                  <a:cubicBezTo>
                    <a:pt x="2243" y="1"/>
                    <a:pt x="2109" y="52"/>
                    <a:pt x="2007" y="154"/>
                  </a:cubicBezTo>
                  <a:lnTo>
                    <a:pt x="204" y="1956"/>
                  </a:lnTo>
                  <a:cubicBezTo>
                    <a:pt x="0" y="2160"/>
                    <a:pt x="0" y="2491"/>
                    <a:pt x="204" y="2695"/>
                  </a:cubicBezTo>
                  <a:cubicBezTo>
                    <a:pt x="306" y="2798"/>
                    <a:pt x="440" y="2849"/>
                    <a:pt x="574" y="2849"/>
                  </a:cubicBezTo>
                  <a:cubicBezTo>
                    <a:pt x="708" y="2849"/>
                    <a:pt x="842" y="2798"/>
                    <a:pt x="945" y="2695"/>
                  </a:cubicBezTo>
                  <a:lnTo>
                    <a:pt x="2746" y="894"/>
                  </a:lnTo>
                  <a:cubicBezTo>
                    <a:pt x="2951" y="689"/>
                    <a:pt x="2950" y="357"/>
                    <a:pt x="2746" y="154"/>
                  </a:cubicBezTo>
                  <a:cubicBezTo>
                    <a:pt x="2644" y="52"/>
                    <a:pt x="2510" y="1"/>
                    <a:pt x="23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9"/>
            <p:cNvSpPr/>
            <p:nvPr/>
          </p:nvSpPr>
          <p:spPr>
            <a:xfrm>
              <a:off x="3907619" y="1699613"/>
              <a:ext cx="91357" cy="63853"/>
            </a:xfrm>
            <a:custGeom>
              <a:avLst/>
              <a:gdLst/>
              <a:ahLst/>
              <a:cxnLst/>
              <a:rect l="l" t="t" r="r" b="b"/>
              <a:pathLst>
                <a:path w="3388" h="2368" extrusionOk="0">
                  <a:moveTo>
                    <a:pt x="2790" y="0"/>
                  </a:moveTo>
                  <a:cubicBezTo>
                    <a:pt x="2698" y="0"/>
                    <a:pt x="2604" y="25"/>
                    <a:pt x="2519" y="76"/>
                  </a:cubicBezTo>
                  <a:lnTo>
                    <a:pt x="340" y="1398"/>
                  </a:lnTo>
                  <a:cubicBezTo>
                    <a:pt x="50" y="1573"/>
                    <a:pt x="1" y="1975"/>
                    <a:pt x="241" y="2215"/>
                  </a:cubicBezTo>
                  <a:cubicBezTo>
                    <a:pt x="340" y="2314"/>
                    <a:pt x="474" y="2368"/>
                    <a:pt x="611" y="2368"/>
                  </a:cubicBezTo>
                  <a:cubicBezTo>
                    <a:pt x="704" y="2368"/>
                    <a:pt x="798" y="2343"/>
                    <a:pt x="883" y="2292"/>
                  </a:cubicBezTo>
                  <a:lnTo>
                    <a:pt x="3062" y="971"/>
                  </a:lnTo>
                  <a:cubicBezTo>
                    <a:pt x="3309" y="821"/>
                    <a:pt x="3387" y="500"/>
                    <a:pt x="3238" y="253"/>
                  </a:cubicBezTo>
                  <a:cubicBezTo>
                    <a:pt x="3140" y="90"/>
                    <a:pt x="2967" y="0"/>
                    <a:pt x="27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9"/>
            <p:cNvSpPr/>
            <p:nvPr/>
          </p:nvSpPr>
          <p:spPr>
            <a:xfrm>
              <a:off x="4036620" y="1805100"/>
              <a:ext cx="67871" cy="87043"/>
            </a:xfrm>
            <a:custGeom>
              <a:avLst/>
              <a:gdLst/>
              <a:ahLst/>
              <a:cxnLst/>
              <a:rect l="l" t="t" r="r" b="b"/>
              <a:pathLst>
                <a:path w="2517" h="3228" extrusionOk="0">
                  <a:moveTo>
                    <a:pt x="1920" y="1"/>
                  </a:moveTo>
                  <a:cubicBezTo>
                    <a:pt x="1743" y="1"/>
                    <a:pt x="1570" y="91"/>
                    <a:pt x="1472" y="253"/>
                  </a:cubicBezTo>
                  <a:lnTo>
                    <a:pt x="150" y="2433"/>
                  </a:lnTo>
                  <a:cubicBezTo>
                    <a:pt x="1" y="2679"/>
                    <a:pt x="79" y="3001"/>
                    <a:pt x="327" y="3152"/>
                  </a:cubicBezTo>
                  <a:cubicBezTo>
                    <a:pt x="411" y="3203"/>
                    <a:pt x="505" y="3227"/>
                    <a:pt x="597" y="3227"/>
                  </a:cubicBezTo>
                  <a:cubicBezTo>
                    <a:pt x="774" y="3227"/>
                    <a:pt x="947" y="3137"/>
                    <a:pt x="1046" y="2975"/>
                  </a:cubicBezTo>
                  <a:lnTo>
                    <a:pt x="2366" y="795"/>
                  </a:lnTo>
                  <a:cubicBezTo>
                    <a:pt x="2517" y="548"/>
                    <a:pt x="2437" y="227"/>
                    <a:pt x="2190" y="76"/>
                  </a:cubicBezTo>
                  <a:cubicBezTo>
                    <a:pt x="2105" y="25"/>
                    <a:pt x="2012" y="1"/>
                    <a:pt x="1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59" name="Google Shape;2959;p59"/>
          <p:cNvSpPr/>
          <p:nvPr/>
        </p:nvSpPr>
        <p:spPr>
          <a:xfrm rot="5400000">
            <a:off x="4132701" y="-449340"/>
            <a:ext cx="312802" cy="2550918"/>
          </a:xfrm>
          <a:custGeom>
            <a:avLst/>
            <a:gdLst/>
            <a:ahLst/>
            <a:cxnLst/>
            <a:rect l="l" t="t" r="r" b="b"/>
            <a:pathLst>
              <a:path w="4004" h="55503" extrusionOk="0">
                <a:moveTo>
                  <a:pt x="782" y="0"/>
                </a:moveTo>
                <a:cubicBezTo>
                  <a:pt x="602" y="0"/>
                  <a:pt x="544" y="164"/>
                  <a:pt x="501" y="510"/>
                </a:cubicBezTo>
                <a:cubicBezTo>
                  <a:pt x="168" y="2778"/>
                  <a:pt x="134" y="5080"/>
                  <a:pt x="68" y="7348"/>
                </a:cubicBezTo>
                <a:cubicBezTo>
                  <a:pt x="1" y="14920"/>
                  <a:pt x="34" y="22492"/>
                  <a:pt x="34" y="30031"/>
                </a:cubicBezTo>
                <a:cubicBezTo>
                  <a:pt x="1" y="34467"/>
                  <a:pt x="1" y="38870"/>
                  <a:pt x="34" y="43407"/>
                </a:cubicBezTo>
                <a:lnTo>
                  <a:pt x="34" y="53881"/>
                </a:lnTo>
                <a:cubicBezTo>
                  <a:pt x="34" y="54181"/>
                  <a:pt x="34" y="54515"/>
                  <a:pt x="401" y="54648"/>
                </a:cubicBezTo>
                <a:cubicBezTo>
                  <a:pt x="1402" y="54915"/>
                  <a:pt x="2403" y="55182"/>
                  <a:pt x="3403" y="55482"/>
                </a:cubicBezTo>
                <a:cubicBezTo>
                  <a:pt x="3457" y="55496"/>
                  <a:pt x="3506" y="55502"/>
                  <a:pt x="3551" y="55502"/>
                </a:cubicBezTo>
                <a:cubicBezTo>
                  <a:pt x="3732" y="55502"/>
                  <a:pt x="3844" y="55396"/>
                  <a:pt x="3870" y="55182"/>
                </a:cubicBezTo>
                <a:cubicBezTo>
                  <a:pt x="3904" y="54982"/>
                  <a:pt x="3904" y="54782"/>
                  <a:pt x="3904" y="54548"/>
                </a:cubicBezTo>
                <a:cubicBezTo>
                  <a:pt x="3870" y="40472"/>
                  <a:pt x="4004" y="26328"/>
                  <a:pt x="3837" y="12251"/>
                </a:cubicBezTo>
                <a:cubicBezTo>
                  <a:pt x="3804" y="8849"/>
                  <a:pt x="3737" y="5480"/>
                  <a:pt x="3537" y="2111"/>
                </a:cubicBezTo>
                <a:cubicBezTo>
                  <a:pt x="3503" y="1477"/>
                  <a:pt x="3337" y="1077"/>
                  <a:pt x="2703" y="843"/>
                </a:cubicBezTo>
                <a:cubicBezTo>
                  <a:pt x="2203" y="643"/>
                  <a:pt x="1702" y="343"/>
                  <a:pt x="1202" y="143"/>
                </a:cubicBezTo>
                <a:cubicBezTo>
                  <a:pt x="1014" y="49"/>
                  <a:pt x="880" y="0"/>
                  <a:pt x="7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9"/>
          <p:cNvSpPr txBox="1">
            <a:spLocks noGrp="1"/>
          </p:cNvSpPr>
          <p:nvPr>
            <p:ph type="subTitle" idx="7"/>
          </p:nvPr>
        </p:nvSpPr>
        <p:spPr>
          <a:xfrm>
            <a:off x="663163" y="2482067"/>
            <a:ext cx="2210700" cy="572700"/>
          </a:xfrm>
          <a:prstGeom prst="rect">
            <a:avLst/>
          </a:prstGeom>
        </p:spPr>
        <p:txBody>
          <a:bodyPr spcFirstLastPara="1" wrap="square" lIns="91425" tIns="91425" rIns="91425" bIns="91425" anchor="b" anchorCtr="0">
            <a:noAutofit/>
          </a:bodyPr>
          <a:lstStyle/>
          <a:p>
            <a:pPr marL="0" indent="0"/>
            <a:r>
              <a:rPr lang="en-US" dirty="0"/>
              <a:t>Efficiently</a:t>
            </a:r>
          </a:p>
          <a:p>
            <a:pPr marL="0" lvl="0" indent="0" algn="ctr" rtl="0">
              <a:spcBef>
                <a:spcPts val="0"/>
              </a:spcBef>
              <a:spcAft>
                <a:spcPts val="0"/>
              </a:spcAft>
              <a:buNone/>
            </a:pPr>
            <a:endParaRPr dirty="0"/>
          </a:p>
        </p:txBody>
      </p:sp>
      <p:sp>
        <p:nvSpPr>
          <p:cNvPr id="2963" name="Google Shape;2963;p59"/>
          <p:cNvSpPr txBox="1">
            <a:spLocks noGrp="1"/>
          </p:cNvSpPr>
          <p:nvPr>
            <p:ph type="subTitle" idx="1"/>
          </p:nvPr>
        </p:nvSpPr>
        <p:spPr>
          <a:xfrm>
            <a:off x="383880" y="2727278"/>
            <a:ext cx="2307088" cy="367594"/>
          </a:xfrm>
          <a:prstGeom prst="rect">
            <a:avLst/>
          </a:prstGeom>
        </p:spPr>
        <p:txBody>
          <a:bodyPr spcFirstLastPara="1" wrap="square" lIns="91425" tIns="91425" rIns="91425" bIns="91425" anchor="ctr" anchorCtr="0">
            <a:noAutofit/>
          </a:bodyPr>
          <a:lstStyle/>
          <a:p>
            <a:r>
              <a:rPr lang="en-US" dirty="0"/>
              <a:t>       Stable and real-time response system</a:t>
            </a:r>
          </a:p>
        </p:txBody>
      </p:sp>
      <p:sp>
        <p:nvSpPr>
          <p:cNvPr id="2965" name="Google Shape;2965;p59"/>
          <p:cNvSpPr txBox="1">
            <a:spLocks noGrp="1"/>
          </p:cNvSpPr>
          <p:nvPr>
            <p:ph type="subTitle" idx="8"/>
          </p:nvPr>
        </p:nvSpPr>
        <p:spPr>
          <a:xfrm>
            <a:off x="3200666" y="2324925"/>
            <a:ext cx="2206500" cy="437998"/>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User feedback</a:t>
            </a:r>
            <a:endParaRPr dirty="0"/>
          </a:p>
        </p:txBody>
      </p:sp>
      <p:sp>
        <p:nvSpPr>
          <p:cNvPr id="2966" name="Google Shape;2966;p59"/>
          <p:cNvSpPr txBox="1">
            <a:spLocks noGrp="1"/>
          </p:cNvSpPr>
          <p:nvPr>
            <p:ph type="subTitle" idx="9"/>
          </p:nvPr>
        </p:nvSpPr>
        <p:spPr>
          <a:xfrm>
            <a:off x="6079100" y="2399304"/>
            <a:ext cx="2197500" cy="378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Tracking</a:t>
            </a:r>
          </a:p>
        </p:txBody>
      </p:sp>
      <p:sp>
        <p:nvSpPr>
          <p:cNvPr id="2967" name="Google Shape;2967;p59"/>
          <p:cNvSpPr txBox="1">
            <a:spLocks noGrp="1"/>
          </p:cNvSpPr>
          <p:nvPr>
            <p:ph type="subTitle" idx="2"/>
          </p:nvPr>
        </p:nvSpPr>
        <p:spPr>
          <a:xfrm>
            <a:off x="3105815" y="2665561"/>
            <a:ext cx="2409754" cy="943286"/>
          </a:xfrm>
          <a:prstGeom prst="rect">
            <a:avLst/>
          </a:prstGeom>
        </p:spPr>
        <p:txBody>
          <a:bodyPr spcFirstLastPara="1" wrap="square" lIns="91425" tIns="91425" rIns="91425" bIns="91425" anchor="ctr" anchorCtr="0">
            <a:noAutofit/>
          </a:bodyPr>
          <a:lstStyle/>
          <a:p>
            <a:pPr marL="0" indent="0"/>
            <a:r>
              <a:rPr lang="en-US" dirty="0"/>
              <a:t>Users can give feedback and provide an authentic evaluation of their experience</a:t>
            </a:r>
          </a:p>
        </p:txBody>
      </p:sp>
      <p:sp>
        <p:nvSpPr>
          <p:cNvPr id="2968" name="Google Shape;2968;p59"/>
          <p:cNvSpPr txBox="1">
            <a:spLocks noGrp="1"/>
          </p:cNvSpPr>
          <p:nvPr>
            <p:ph type="subTitle" idx="3"/>
          </p:nvPr>
        </p:nvSpPr>
        <p:spPr>
          <a:xfrm>
            <a:off x="6038186" y="2487122"/>
            <a:ext cx="2285725" cy="1331389"/>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US" dirty="0"/>
              <a:t>Each profile in the system will have its own indicators, which will appear on dedicated pages.</a:t>
            </a:r>
          </a:p>
        </p:txBody>
      </p:sp>
      <p:sp>
        <p:nvSpPr>
          <p:cNvPr id="2972" name="Google Shape;2972;p59"/>
          <p:cNvSpPr txBox="1">
            <a:spLocks noGrp="1"/>
          </p:cNvSpPr>
          <p:nvPr>
            <p:ph type="title"/>
          </p:nvPr>
        </p:nvSpPr>
        <p:spPr>
          <a:xfrm>
            <a:off x="2920506" y="482888"/>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200" dirty="0"/>
              <a:t>Evaluation</a:t>
            </a:r>
            <a:endParaRPr dirty="0">
              <a:solidFill>
                <a:schemeClr val="dk2"/>
              </a:solidFill>
            </a:endParaRPr>
          </a:p>
        </p:txBody>
      </p:sp>
      <p:grpSp>
        <p:nvGrpSpPr>
          <p:cNvPr id="2973" name="Google Shape;2973;p59"/>
          <p:cNvGrpSpPr/>
          <p:nvPr/>
        </p:nvGrpSpPr>
        <p:grpSpPr>
          <a:xfrm>
            <a:off x="4084478" y="1924739"/>
            <a:ext cx="414295" cy="414271"/>
            <a:chOff x="7942338" y="1410629"/>
            <a:chExt cx="481514" cy="481487"/>
          </a:xfrm>
        </p:grpSpPr>
        <p:sp>
          <p:nvSpPr>
            <p:cNvPr id="2974" name="Google Shape;2974;p59"/>
            <p:cNvSpPr/>
            <p:nvPr/>
          </p:nvSpPr>
          <p:spPr>
            <a:xfrm>
              <a:off x="7942338" y="1740330"/>
              <a:ext cx="261291" cy="151786"/>
            </a:xfrm>
            <a:custGeom>
              <a:avLst/>
              <a:gdLst/>
              <a:ahLst/>
              <a:cxnLst/>
              <a:rect l="l" t="t" r="r" b="b"/>
              <a:pathLst>
                <a:path w="9690" h="5629" extrusionOk="0">
                  <a:moveTo>
                    <a:pt x="2577" y="0"/>
                  </a:moveTo>
                  <a:cubicBezTo>
                    <a:pt x="2001" y="184"/>
                    <a:pt x="1487" y="510"/>
                    <a:pt x="1073" y="937"/>
                  </a:cubicBezTo>
                  <a:cubicBezTo>
                    <a:pt x="411" y="1621"/>
                    <a:pt x="1" y="2564"/>
                    <a:pt x="1" y="3606"/>
                  </a:cubicBezTo>
                  <a:lnTo>
                    <a:pt x="1" y="4992"/>
                  </a:lnTo>
                  <a:cubicBezTo>
                    <a:pt x="1" y="5343"/>
                    <a:pt x="276" y="5628"/>
                    <a:pt x="613" y="5628"/>
                  </a:cubicBezTo>
                  <a:lnTo>
                    <a:pt x="2093" y="5628"/>
                  </a:lnTo>
                  <a:lnTo>
                    <a:pt x="2093" y="3408"/>
                  </a:lnTo>
                  <a:cubicBezTo>
                    <a:pt x="2093" y="3118"/>
                    <a:pt x="2328" y="2884"/>
                    <a:pt x="2617" y="2884"/>
                  </a:cubicBezTo>
                  <a:cubicBezTo>
                    <a:pt x="2625" y="2884"/>
                    <a:pt x="2633" y="2884"/>
                    <a:pt x="2642" y="2885"/>
                  </a:cubicBezTo>
                  <a:cubicBezTo>
                    <a:pt x="2923" y="2898"/>
                    <a:pt x="3140" y="3141"/>
                    <a:pt x="3140" y="3423"/>
                  </a:cubicBezTo>
                  <a:lnTo>
                    <a:pt x="3140" y="5628"/>
                  </a:lnTo>
                  <a:lnTo>
                    <a:pt x="6549" y="5628"/>
                  </a:lnTo>
                  <a:lnTo>
                    <a:pt x="6549" y="3408"/>
                  </a:lnTo>
                  <a:cubicBezTo>
                    <a:pt x="6549" y="3118"/>
                    <a:pt x="6785" y="2884"/>
                    <a:pt x="7075" y="2884"/>
                  </a:cubicBezTo>
                  <a:cubicBezTo>
                    <a:pt x="7083" y="2884"/>
                    <a:pt x="7091" y="2884"/>
                    <a:pt x="7099" y="2885"/>
                  </a:cubicBezTo>
                  <a:cubicBezTo>
                    <a:pt x="7380" y="2898"/>
                    <a:pt x="7596" y="3141"/>
                    <a:pt x="7596" y="3423"/>
                  </a:cubicBezTo>
                  <a:lnTo>
                    <a:pt x="7596" y="5628"/>
                  </a:lnTo>
                  <a:lnTo>
                    <a:pt x="9074" y="5628"/>
                  </a:lnTo>
                  <a:cubicBezTo>
                    <a:pt x="9414" y="5628"/>
                    <a:pt x="9689" y="5343"/>
                    <a:pt x="9689" y="4992"/>
                  </a:cubicBezTo>
                  <a:lnTo>
                    <a:pt x="9689" y="3606"/>
                  </a:lnTo>
                  <a:cubicBezTo>
                    <a:pt x="9689" y="1911"/>
                    <a:pt x="8605" y="477"/>
                    <a:pt x="7112" y="2"/>
                  </a:cubicBezTo>
                  <a:cubicBezTo>
                    <a:pt x="7112" y="650"/>
                    <a:pt x="6927" y="1203"/>
                    <a:pt x="6480" y="1676"/>
                  </a:cubicBezTo>
                  <a:cubicBezTo>
                    <a:pt x="6030" y="2149"/>
                    <a:pt x="5436" y="2381"/>
                    <a:pt x="4844" y="2381"/>
                  </a:cubicBezTo>
                  <a:cubicBezTo>
                    <a:pt x="4261" y="2381"/>
                    <a:pt x="3681" y="2157"/>
                    <a:pt x="3241" y="1716"/>
                  </a:cubicBezTo>
                  <a:cubicBezTo>
                    <a:pt x="2740" y="1217"/>
                    <a:pt x="2577" y="646"/>
                    <a:pt x="25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9"/>
            <p:cNvSpPr/>
            <p:nvPr/>
          </p:nvSpPr>
          <p:spPr>
            <a:xfrm>
              <a:off x="7974885" y="1483462"/>
              <a:ext cx="167965" cy="83565"/>
            </a:xfrm>
            <a:custGeom>
              <a:avLst/>
              <a:gdLst/>
              <a:ahLst/>
              <a:cxnLst/>
              <a:rect l="l" t="t" r="r" b="b"/>
              <a:pathLst>
                <a:path w="6229" h="3099" extrusionOk="0">
                  <a:moveTo>
                    <a:pt x="522" y="1"/>
                  </a:moveTo>
                  <a:cubicBezTo>
                    <a:pt x="234" y="1"/>
                    <a:pt x="0" y="236"/>
                    <a:pt x="0" y="525"/>
                  </a:cubicBezTo>
                  <a:lnTo>
                    <a:pt x="0" y="1850"/>
                  </a:lnTo>
                  <a:cubicBezTo>
                    <a:pt x="0" y="2087"/>
                    <a:pt x="43" y="2326"/>
                    <a:pt x="130" y="2553"/>
                  </a:cubicBezTo>
                  <a:cubicBezTo>
                    <a:pt x="259" y="2884"/>
                    <a:pt x="582" y="3099"/>
                    <a:pt x="935" y="3099"/>
                  </a:cubicBezTo>
                  <a:lnTo>
                    <a:pt x="6229" y="3099"/>
                  </a:lnTo>
                  <a:lnTo>
                    <a:pt x="6229" y="1944"/>
                  </a:lnTo>
                  <a:cubicBezTo>
                    <a:pt x="6229" y="871"/>
                    <a:pt x="5360" y="1"/>
                    <a:pt x="4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9"/>
            <p:cNvSpPr/>
            <p:nvPr/>
          </p:nvSpPr>
          <p:spPr>
            <a:xfrm>
              <a:off x="8167523" y="1410629"/>
              <a:ext cx="256329" cy="224214"/>
            </a:xfrm>
            <a:custGeom>
              <a:avLst/>
              <a:gdLst/>
              <a:ahLst/>
              <a:cxnLst/>
              <a:rect l="l" t="t" r="r" b="b"/>
              <a:pathLst>
                <a:path w="9506" h="8315" extrusionOk="0">
                  <a:moveTo>
                    <a:pt x="6875" y="2103"/>
                  </a:moveTo>
                  <a:cubicBezTo>
                    <a:pt x="7157" y="2103"/>
                    <a:pt x="7411" y="2325"/>
                    <a:pt x="7413" y="2625"/>
                  </a:cubicBezTo>
                  <a:cubicBezTo>
                    <a:pt x="7413" y="2926"/>
                    <a:pt x="7160" y="3149"/>
                    <a:pt x="6875" y="3149"/>
                  </a:cubicBezTo>
                  <a:lnTo>
                    <a:pt x="3773" y="3149"/>
                  </a:lnTo>
                  <a:cubicBezTo>
                    <a:pt x="3492" y="3149"/>
                    <a:pt x="3249" y="2932"/>
                    <a:pt x="3237" y="2651"/>
                  </a:cubicBezTo>
                  <a:cubicBezTo>
                    <a:pt x="3222" y="2350"/>
                    <a:pt x="3463" y="2103"/>
                    <a:pt x="3759" y="2103"/>
                  </a:cubicBezTo>
                  <a:close/>
                  <a:moveTo>
                    <a:pt x="6875" y="4544"/>
                  </a:moveTo>
                  <a:cubicBezTo>
                    <a:pt x="7157" y="4544"/>
                    <a:pt x="7411" y="4766"/>
                    <a:pt x="7413" y="5067"/>
                  </a:cubicBezTo>
                  <a:cubicBezTo>
                    <a:pt x="7413" y="5367"/>
                    <a:pt x="7160" y="5590"/>
                    <a:pt x="6875" y="5590"/>
                  </a:cubicBezTo>
                  <a:lnTo>
                    <a:pt x="3773" y="5590"/>
                  </a:lnTo>
                  <a:cubicBezTo>
                    <a:pt x="3492" y="5590"/>
                    <a:pt x="3249" y="5373"/>
                    <a:pt x="3237" y="5092"/>
                  </a:cubicBezTo>
                  <a:cubicBezTo>
                    <a:pt x="3222" y="4792"/>
                    <a:pt x="3463" y="4544"/>
                    <a:pt x="3759" y="4544"/>
                  </a:cubicBezTo>
                  <a:close/>
                  <a:moveTo>
                    <a:pt x="3320" y="0"/>
                  </a:moveTo>
                  <a:cubicBezTo>
                    <a:pt x="2117" y="0"/>
                    <a:pt x="1144" y="975"/>
                    <a:pt x="1144" y="2177"/>
                  </a:cubicBezTo>
                  <a:lnTo>
                    <a:pt x="1144" y="5655"/>
                  </a:lnTo>
                  <a:cubicBezTo>
                    <a:pt x="1144" y="5828"/>
                    <a:pt x="1164" y="5746"/>
                    <a:pt x="194" y="7541"/>
                  </a:cubicBezTo>
                  <a:cubicBezTo>
                    <a:pt x="1" y="7901"/>
                    <a:pt x="276" y="8315"/>
                    <a:pt x="650" y="8315"/>
                  </a:cubicBezTo>
                  <a:cubicBezTo>
                    <a:pt x="705" y="8315"/>
                    <a:pt x="761" y="8306"/>
                    <a:pt x="819" y="8287"/>
                  </a:cubicBezTo>
                  <a:cubicBezTo>
                    <a:pt x="2557" y="7711"/>
                    <a:pt x="2586" y="7692"/>
                    <a:pt x="2675" y="7692"/>
                  </a:cubicBezTo>
                  <a:cubicBezTo>
                    <a:pt x="2681" y="7692"/>
                    <a:pt x="2688" y="7692"/>
                    <a:pt x="2695" y="7692"/>
                  </a:cubicBezTo>
                  <a:lnTo>
                    <a:pt x="7329" y="7692"/>
                  </a:lnTo>
                  <a:cubicBezTo>
                    <a:pt x="8535" y="7692"/>
                    <a:pt x="9505" y="6714"/>
                    <a:pt x="9505" y="5515"/>
                  </a:cubicBezTo>
                  <a:lnTo>
                    <a:pt x="9505" y="2177"/>
                  </a:lnTo>
                  <a:cubicBezTo>
                    <a:pt x="9505" y="975"/>
                    <a:pt x="8532" y="0"/>
                    <a:pt x="7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9"/>
            <p:cNvSpPr/>
            <p:nvPr/>
          </p:nvSpPr>
          <p:spPr>
            <a:xfrm>
              <a:off x="8003063" y="1595205"/>
              <a:ext cx="139787" cy="181124"/>
            </a:xfrm>
            <a:custGeom>
              <a:avLst/>
              <a:gdLst/>
              <a:ahLst/>
              <a:cxnLst/>
              <a:rect l="l" t="t" r="r" b="b"/>
              <a:pathLst>
                <a:path w="5184" h="6717" extrusionOk="0">
                  <a:moveTo>
                    <a:pt x="0" y="1"/>
                  </a:moveTo>
                  <a:lnTo>
                    <a:pt x="0" y="2020"/>
                  </a:lnTo>
                  <a:cubicBezTo>
                    <a:pt x="0" y="2992"/>
                    <a:pt x="557" y="3878"/>
                    <a:pt x="1369" y="4306"/>
                  </a:cubicBezTo>
                  <a:lnTo>
                    <a:pt x="1369" y="5494"/>
                  </a:lnTo>
                  <a:cubicBezTo>
                    <a:pt x="1369" y="6171"/>
                    <a:pt x="1919" y="6717"/>
                    <a:pt x="2592" y="6717"/>
                  </a:cubicBezTo>
                  <a:cubicBezTo>
                    <a:pt x="2602" y="6717"/>
                    <a:pt x="2612" y="6716"/>
                    <a:pt x="2621" y="6716"/>
                  </a:cubicBezTo>
                  <a:cubicBezTo>
                    <a:pt x="3289" y="6700"/>
                    <a:pt x="3813" y="6138"/>
                    <a:pt x="3813" y="5469"/>
                  </a:cubicBezTo>
                  <a:lnTo>
                    <a:pt x="3813" y="4306"/>
                  </a:lnTo>
                  <a:cubicBezTo>
                    <a:pt x="4624" y="3880"/>
                    <a:pt x="5184" y="2995"/>
                    <a:pt x="5184" y="2020"/>
                  </a:cubicBezTo>
                  <a:lnTo>
                    <a:pt x="51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8" name="Google Shape;2978;p59"/>
          <p:cNvGrpSpPr/>
          <p:nvPr/>
        </p:nvGrpSpPr>
        <p:grpSpPr>
          <a:xfrm rot="2973766">
            <a:off x="4986011" y="1348272"/>
            <a:ext cx="336092" cy="780358"/>
            <a:chOff x="5590000" y="1609425"/>
            <a:chExt cx="336100" cy="780375"/>
          </a:xfrm>
        </p:grpSpPr>
        <p:sp>
          <p:nvSpPr>
            <p:cNvPr id="2979" name="Google Shape;2979;p59"/>
            <p:cNvSpPr/>
            <p:nvPr/>
          </p:nvSpPr>
          <p:spPr>
            <a:xfrm>
              <a:off x="5590000" y="1986000"/>
              <a:ext cx="336100" cy="403800"/>
            </a:xfrm>
            <a:custGeom>
              <a:avLst/>
              <a:gdLst/>
              <a:ahLst/>
              <a:cxnLst/>
              <a:rect l="l" t="t" r="r" b="b"/>
              <a:pathLst>
                <a:path w="13444" h="16152" extrusionOk="0">
                  <a:moveTo>
                    <a:pt x="1254" y="1"/>
                  </a:moveTo>
                  <a:cubicBezTo>
                    <a:pt x="1183" y="1"/>
                    <a:pt x="1113" y="59"/>
                    <a:pt x="1034" y="169"/>
                  </a:cubicBezTo>
                  <a:cubicBezTo>
                    <a:pt x="801" y="569"/>
                    <a:pt x="667" y="1069"/>
                    <a:pt x="434" y="1469"/>
                  </a:cubicBezTo>
                  <a:cubicBezTo>
                    <a:pt x="0" y="2170"/>
                    <a:pt x="100" y="2804"/>
                    <a:pt x="434" y="3504"/>
                  </a:cubicBezTo>
                  <a:cubicBezTo>
                    <a:pt x="2202" y="7307"/>
                    <a:pt x="3970" y="11143"/>
                    <a:pt x="5704" y="14946"/>
                  </a:cubicBezTo>
                  <a:cubicBezTo>
                    <a:pt x="5871" y="15246"/>
                    <a:pt x="6005" y="15513"/>
                    <a:pt x="6171" y="15780"/>
                  </a:cubicBezTo>
                  <a:cubicBezTo>
                    <a:pt x="6330" y="16026"/>
                    <a:pt x="6488" y="16152"/>
                    <a:pt x="6657" y="16152"/>
                  </a:cubicBezTo>
                  <a:cubicBezTo>
                    <a:pt x="6807" y="16152"/>
                    <a:pt x="6966" y="16051"/>
                    <a:pt x="7139" y="15846"/>
                  </a:cubicBezTo>
                  <a:cubicBezTo>
                    <a:pt x="7506" y="15446"/>
                    <a:pt x="7839" y="14946"/>
                    <a:pt x="8106" y="14445"/>
                  </a:cubicBezTo>
                  <a:cubicBezTo>
                    <a:pt x="9507" y="11643"/>
                    <a:pt x="10975" y="8841"/>
                    <a:pt x="12509" y="6106"/>
                  </a:cubicBezTo>
                  <a:cubicBezTo>
                    <a:pt x="12776" y="5639"/>
                    <a:pt x="12976" y="5172"/>
                    <a:pt x="13176" y="4738"/>
                  </a:cubicBezTo>
                  <a:cubicBezTo>
                    <a:pt x="13310" y="4472"/>
                    <a:pt x="13443" y="4171"/>
                    <a:pt x="13277" y="3938"/>
                  </a:cubicBezTo>
                  <a:cubicBezTo>
                    <a:pt x="13110" y="3671"/>
                    <a:pt x="12976" y="3304"/>
                    <a:pt x="12643" y="3271"/>
                  </a:cubicBezTo>
                  <a:cubicBezTo>
                    <a:pt x="12628" y="3269"/>
                    <a:pt x="12614" y="3269"/>
                    <a:pt x="12601" y="3269"/>
                  </a:cubicBezTo>
                  <a:cubicBezTo>
                    <a:pt x="12298" y="3269"/>
                    <a:pt x="12171" y="3614"/>
                    <a:pt x="12076" y="3838"/>
                  </a:cubicBezTo>
                  <a:cubicBezTo>
                    <a:pt x="10841" y="5973"/>
                    <a:pt x="9507" y="8007"/>
                    <a:pt x="8340" y="10176"/>
                  </a:cubicBezTo>
                  <a:cubicBezTo>
                    <a:pt x="7939" y="10976"/>
                    <a:pt x="7472" y="11777"/>
                    <a:pt x="6839" y="12477"/>
                  </a:cubicBezTo>
                  <a:cubicBezTo>
                    <a:pt x="6638" y="12344"/>
                    <a:pt x="6605" y="12177"/>
                    <a:pt x="6505" y="12144"/>
                  </a:cubicBezTo>
                  <a:cubicBezTo>
                    <a:pt x="4971" y="8608"/>
                    <a:pt x="3469" y="5005"/>
                    <a:pt x="2035" y="1403"/>
                  </a:cubicBezTo>
                  <a:cubicBezTo>
                    <a:pt x="1868" y="969"/>
                    <a:pt x="1702" y="602"/>
                    <a:pt x="1501" y="235"/>
                  </a:cubicBezTo>
                  <a:cubicBezTo>
                    <a:pt x="1413" y="76"/>
                    <a:pt x="1334" y="1"/>
                    <a:pt x="12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9"/>
            <p:cNvSpPr/>
            <p:nvPr/>
          </p:nvSpPr>
          <p:spPr>
            <a:xfrm>
              <a:off x="5743450" y="1609425"/>
              <a:ext cx="158450" cy="691025"/>
            </a:xfrm>
            <a:custGeom>
              <a:avLst/>
              <a:gdLst/>
              <a:ahLst/>
              <a:cxnLst/>
              <a:rect l="l" t="t" r="r" b="b"/>
              <a:pathLst>
                <a:path w="6338" h="27641" extrusionOk="0">
                  <a:moveTo>
                    <a:pt x="5992" y="0"/>
                  </a:moveTo>
                  <a:cubicBezTo>
                    <a:pt x="5821" y="0"/>
                    <a:pt x="5633" y="177"/>
                    <a:pt x="5504" y="254"/>
                  </a:cubicBezTo>
                  <a:cubicBezTo>
                    <a:pt x="5104" y="621"/>
                    <a:pt x="4670" y="955"/>
                    <a:pt x="4270" y="1221"/>
                  </a:cubicBezTo>
                  <a:cubicBezTo>
                    <a:pt x="3803" y="1555"/>
                    <a:pt x="3536" y="1955"/>
                    <a:pt x="3369" y="2456"/>
                  </a:cubicBezTo>
                  <a:cubicBezTo>
                    <a:pt x="2769" y="4290"/>
                    <a:pt x="2335" y="6158"/>
                    <a:pt x="1968" y="8026"/>
                  </a:cubicBezTo>
                  <a:cubicBezTo>
                    <a:pt x="1368" y="11062"/>
                    <a:pt x="934" y="14131"/>
                    <a:pt x="534" y="17200"/>
                  </a:cubicBezTo>
                  <a:cubicBezTo>
                    <a:pt x="167" y="20369"/>
                    <a:pt x="0" y="23537"/>
                    <a:pt x="0" y="26740"/>
                  </a:cubicBezTo>
                  <a:cubicBezTo>
                    <a:pt x="0" y="27040"/>
                    <a:pt x="0" y="27374"/>
                    <a:pt x="200" y="27640"/>
                  </a:cubicBezTo>
                  <a:cubicBezTo>
                    <a:pt x="934" y="27374"/>
                    <a:pt x="1334" y="26840"/>
                    <a:pt x="1668" y="26206"/>
                  </a:cubicBezTo>
                  <a:cubicBezTo>
                    <a:pt x="2001" y="25572"/>
                    <a:pt x="1968" y="24905"/>
                    <a:pt x="2001" y="24238"/>
                  </a:cubicBezTo>
                  <a:cubicBezTo>
                    <a:pt x="2202" y="20535"/>
                    <a:pt x="2635" y="16833"/>
                    <a:pt x="3302" y="13163"/>
                  </a:cubicBezTo>
                  <a:cubicBezTo>
                    <a:pt x="3970" y="9227"/>
                    <a:pt x="4770" y="5258"/>
                    <a:pt x="6038" y="1488"/>
                  </a:cubicBezTo>
                  <a:cubicBezTo>
                    <a:pt x="6171" y="1221"/>
                    <a:pt x="6171" y="921"/>
                    <a:pt x="6205" y="654"/>
                  </a:cubicBezTo>
                  <a:cubicBezTo>
                    <a:pt x="6205" y="488"/>
                    <a:pt x="6338" y="187"/>
                    <a:pt x="6138" y="54"/>
                  </a:cubicBezTo>
                  <a:cubicBezTo>
                    <a:pt x="6092" y="16"/>
                    <a:pt x="6043" y="0"/>
                    <a:pt x="5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4" name="Google Shape;2984;p59"/>
          <p:cNvGrpSpPr/>
          <p:nvPr/>
        </p:nvGrpSpPr>
        <p:grpSpPr>
          <a:xfrm>
            <a:off x="201097" y="1232053"/>
            <a:ext cx="1046246" cy="658683"/>
            <a:chOff x="7786125" y="1421100"/>
            <a:chExt cx="772764" cy="486508"/>
          </a:xfrm>
        </p:grpSpPr>
        <p:sp>
          <p:nvSpPr>
            <p:cNvPr id="2985" name="Google Shape;2985;p59"/>
            <p:cNvSpPr/>
            <p:nvPr/>
          </p:nvSpPr>
          <p:spPr>
            <a:xfrm rot="-6241674">
              <a:off x="8297861" y="1622174"/>
              <a:ext cx="157329" cy="336633"/>
            </a:xfrm>
            <a:custGeom>
              <a:avLst/>
              <a:gdLst/>
              <a:ahLst/>
              <a:cxnLst/>
              <a:rect l="l" t="t" r="r" b="b"/>
              <a:pathLst>
                <a:path w="6293" h="13465" extrusionOk="0">
                  <a:moveTo>
                    <a:pt x="2949" y="0"/>
                  </a:moveTo>
                  <a:cubicBezTo>
                    <a:pt x="2848" y="0"/>
                    <a:pt x="2746" y="6"/>
                    <a:pt x="2645" y="19"/>
                  </a:cubicBezTo>
                  <a:cubicBezTo>
                    <a:pt x="1855" y="19"/>
                    <a:pt x="1186" y="384"/>
                    <a:pt x="730" y="992"/>
                  </a:cubicBezTo>
                  <a:cubicBezTo>
                    <a:pt x="213" y="1600"/>
                    <a:pt x="1" y="2359"/>
                    <a:pt x="61" y="3119"/>
                  </a:cubicBezTo>
                  <a:lnTo>
                    <a:pt x="456" y="8074"/>
                  </a:lnTo>
                  <a:cubicBezTo>
                    <a:pt x="456" y="8226"/>
                    <a:pt x="608" y="8317"/>
                    <a:pt x="760" y="8317"/>
                  </a:cubicBezTo>
                  <a:cubicBezTo>
                    <a:pt x="912" y="8317"/>
                    <a:pt x="1004" y="8165"/>
                    <a:pt x="1004" y="8013"/>
                  </a:cubicBezTo>
                  <a:lnTo>
                    <a:pt x="639" y="3089"/>
                  </a:lnTo>
                  <a:cubicBezTo>
                    <a:pt x="608" y="2481"/>
                    <a:pt x="791" y="1873"/>
                    <a:pt x="1156" y="1387"/>
                  </a:cubicBezTo>
                  <a:cubicBezTo>
                    <a:pt x="1551" y="870"/>
                    <a:pt x="2067" y="627"/>
                    <a:pt x="2675" y="536"/>
                  </a:cubicBezTo>
                  <a:cubicBezTo>
                    <a:pt x="2725" y="533"/>
                    <a:pt x="2774" y="532"/>
                    <a:pt x="2824" y="532"/>
                  </a:cubicBezTo>
                  <a:cubicBezTo>
                    <a:pt x="3377" y="532"/>
                    <a:pt x="3896" y="692"/>
                    <a:pt x="4286" y="1083"/>
                  </a:cubicBezTo>
                  <a:cubicBezTo>
                    <a:pt x="4742" y="1448"/>
                    <a:pt x="5016" y="2025"/>
                    <a:pt x="5046" y="2633"/>
                  </a:cubicBezTo>
                  <a:lnTo>
                    <a:pt x="5685" y="10931"/>
                  </a:lnTo>
                  <a:cubicBezTo>
                    <a:pt x="5776" y="11873"/>
                    <a:pt x="5077" y="12755"/>
                    <a:pt x="4165" y="12816"/>
                  </a:cubicBezTo>
                  <a:cubicBezTo>
                    <a:pt x="4126" y="12818"/>
                    <a:pt x="4088" y="12819"/>
                    <a:pt x="4050" y="12819"/>
                  </a:cubicBezTo>
                  <a:cubicBezTo>
                    <a:pt x="3188" y="12819"/>
                    <a:pt x="2460" y="12167"/>
                    <a:pt x="2402" y="11235"/>
                  </a:cubicBezTo>
                  <a:lnTo>
                    <a:pt x="1824" y="3879"/>
                  </a:lnTo>
                  <a:cubicBezTo>
                    <a:pt x="1764" y="3575"/>
                    <a:pt x="1885" y="3271"/>
                    <a:pt x="2098" y="3059"/>
                  </a:cubicBezTo>
                  <a:cubicBezTo>
                    <a:pt x="2280" y="2815"/>
                    <a:pt x="2554" y="2663"/>
                    <a:pt x="2858" y="2633"/>
                  </a:cubicBezTo>
                  <a:cubicBezTo>
                    <a:pt x="2889" y="2630"/>
                    <a:pt x="2920" y="2628"/>
                    <a:pt x="2950" y="2628"/>
                  </a:cubicBezTo>
                  <a:cubicBezTo>
                    <a:pt x="3212" y="2628"/>
                    <a:pt x="3430" y="2743"/>
                    <a:pt x="3648" y="2907"/>
                  </a:cubicBezTo>
                  <a:cubicBezTo>
                    <a:pt x="3861" y="3089"/>
                    <a:pt x="3982" y="3363"/>
                    <a:pt x="4013" y="3697"/>
                  </a:cubicBezTo>
                  <a:lnTo>
                    <a:pt x="4560" y="10597"/>
                  </a:lnTo>
                  <a:cubicBezTo>
                    <a:pt x="4560" y="10779"/>
                    <a:pt x="4712" y="10870"/>
                    <a:pt x="4864" y="10870"/>
                  </a:cubicBezTo>
                  <a:cubicBezTo>
                    <a:pt x="5016" y="10870"/>
                    <a:pt x="5137" y="10718"/>
                    <a:pt x="5137" y="10566"/>
                  </a:cubicBezTo>
                  <a:lnTo>
                    <a:pt x="4590" y="3666"/>
                  </a:lnTo>
                  <a:cubicBezTo>
                    <a:pt x="4560" y="3211"/>
                    <a:pt x="4378" y="2785"/>
                    <a:pt x="4013" y="2481"/>
                  </a:cubicBezTo>
                  <a:cubicBezTo>
                    <a:pt x="3712" y="2207"/>
                    <a:pt x="3336" y="2081"/>
                    <a:pt x="2931" y="2081"/>
                  </a:cubicBezTo>
                  <a:cubicBezTo>
                    <a:pt x="2887" y="2081"/>
                    <a:pt x="2842" y="2083"/>
                    <a:pt x="2797" y="2086"/>
                  </a:cubicBezTo>
                  <a:cubicBezTo>
                    <a:pt x="2341" y="2147"/>
                    <a:pt x="1976" y="2359"/>
                    <a:pt x="1672" y="2694"/>
                  </a:cubicBezTo>
                  <a:cubicBezTo>
                    <a:pt x="1368" y="3059"/>
                    <a:pt x="1247" y="3514"/>
                    <a:pt x="1277" y="4001"/>
                  </a:cubicBezTo>
                  <a:lnTo>
                    <a:pt x="1855" y="11326"/>
                  </a:lnTo>
                  <a:cubicBezTo>
                    <a:pt x="1969" y="12557"/>
                    <a:pt x="2919" y="13464"/>
                    <a:pt x="4045" y="13464"/>
                  </a:cubicBezTo>
                  <a:cubicBezTo>
                    <a:pt x="4115" y="13464"/>
                    <a:pt x="4185" y="13461"/>
                    <a:pt x="4256" y="13454"/>
                  </a:cubicBezTo>
                  <a:cubicBezTo>
                    <a:pt x="5320" y="13332"/>
                    <a:pt x="6140" y="12481"/>
                    <a:pt x="6262" y="11417"/>
                  </a:cubicBezTo>
                  <a:cubicBezTo>
                    <a:pt x="6292" y="11265"/>
                    <a:pt x="6292" y="11053"/>
                    <a:pt x="6262" y="10901"/>
                  </a:cubicBezTo>
                  <a:lnTo>
                    <a:pt x="5624" y="2633"/>
                  </a:lnTo>
                  <a:cubicBezTo>
                    <a:pt x="5533" y="1873"/>
                    <a:pt x="5198" y="1144"/>
                    <a:pt x="4651" y="657"/>
                  </a:cubicBezTo>
                  <a:cubicBezTo>
                    <a:pt x="4180" y="239"/>
                    <a:pt x="3574" y="0"/>
                    <a:pt x="2949" y="0"/>
                  </a:cubicBezTo>
                  <a:close/>
                </a:path>
              </a:pathLst>
            </a:custGeom>
            <a:solidFill>
              <a:schemeClr val="accent5"/>
            </a:solidFill>
            <a:ln>
              <a:noFill/>
            </a:ln>
            <a:effectLst>
              <a:outerShdw blurRad="57150" dist="19050" dir="5400000" algn="bl" rotWithShape="0">
                <a:srgbClr val="000000">
                  <a:alpha val="3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9"/>
            <p:cNvSpPr/>
            <p:nvPr/>
          </p:nvSpPr>
          <p:spPr>
            <a:xfrm>
              <a:off x="8137950" y="1421100"/>
              <a:ext cx="341975" cy="166175"/>
            </a:xfrm>
            <a:custGeom>
              <a:avLst/>
              <a:gdLst/>
              <a:ahLst/>
              <a:cxnLst/>
              <a:rect l="l" t="t" r="r" b="b"/>
              <a:pathLst>
                <a:path w="13679" h="6647" extrusionOk="0">
                  <a:moveTo>
                    <a:pt x="6402" y="0"/>
                  </a:moveTo>
                  <a:cubicBezTo>
                    <a:pt x="6277" y="0"/>
                    <a:pt x="6166" y="68"/>
                    <a:pt x="6141" y="221"/>
                  </a:cubicBezTo>
                  <a:cubicBezTo>
                    <a:pt x="6080" y="373"/>
                    <a:pt x="6201" y="525"/>
                    <a:pt x="6353" y="555"/>
                  </a:cubicBezTo>
                  <a:lnTo>
                    <a:pt x="11186" y="1740"/>
                  </a:lnTo>
                  <a:cubicBezTo>
                    <a:pt x="11794" y="1892"/>
                    <a:pt x="12281" y="2227"/>
                    <a:pt x="12615" y="2743"/>
                  </a:cubicBezTo>
                  <a:cubicBezTo>
                    <a:pt x="12980" y="3260"/>
                    <a:pt x="13071" y="3868"/>
                    <a:pt x="12980" y="4415"/>
                  </a:cubicBezTo>
                  <a:cubicBezTo>
                    <a:pt x="12858" y="4993"/>
                    <a:pt x="12463" y="5479"/>
                    <a:pt x="11977" y="5783"/>
                  </a:cubicBezTo>
                  <a:cubicBezTo>
                    <a:pt x="11608" y="6000"/>
                    <a:pt x="11192" y="6109"/>
                    <a:pt x="10763" y="6109"/>
                  </a:cubicBezTo>
                  <a:cubicBezTo>
                    <a:pt x="10591" y="6109"/>
                    <a:pt x="10418" y="6091"/>
                    <a:pt x="10244" y="6057"/>
                  </a:cubicBezTo>
                  <a:lnTo>
                    <a:pt x="2128" y="4081"/>
                  </a:lnTo>
                  <a:cubicBezTo>
                    <a:pt x="1186" y="3868"/>
                    <a:pt x="609" y="2956"/>
                    <a:pt x="821" y="2044"/>
                  </a:cubicBezTo>
                  <a:cubicBezTo>
                    <a:pt x="976" y="1244"/>
                    <a:pt x="1658" y="751"/>
                    <a:pt x="2437" y="751"/>
                  </a:cubicBezTo>
                  <a:cubicBezTo>
                    <a:pt x="2575" y="751"/>
                    <a:pt x="2716" y="766"/>
                    <a:pt x="2858" y="798"/>
                  </a:cubicBezTo>
                  <a:lnTo>
                    <a:pt x="10001" y="2531"/>
                  </a:lnTo>
                  <a:cubicBezTo>
                    <a:pt x="10305" y="2591"/>
                    <a:pt x="10578" y="2804"/>
                    <a:pt x="10730" y="3017"/>
                  </a:cubicBezTo>
                  <a:cubicBezTo>
                    <a:pt x="10882" y="3291"/>
                    <a:pt x="10943" y="3595"/>
                    <a:pt x="10882" y="3838"/>
                  </a:cubicBezTo>
                  <a:cubicBezTo>
                    <a:pt x="10791" y="4142"/>
                    <a:pt x="10639" y="4385"/>
                    <a:pt x="10396" y="4537"/>
                  </a:cubicBezTo>
                  <a:cubicBezTo>
                    <a:pt x="10209" y="4641"/>
                    <a:pt x="10008" y="4688"/>
                    <a:pt x="9802" y="4688"/>
                  </a:cubicBezTo>
                  <a:cubicBezTo>
                    <a:pt x="9707" y="4688"/>
                    <a:pt x="9611" y="4678"/>
                    <a:pt x="9515" y="4658"/>
                  </a:cubicBezTo>
                  <a:lnTo>
                    <a:pt x="2797" y="3017"/>
                  </a:lnTo>
                  <a:cubicBezTo>
                    <a:pt x="2772" y="3012"/>
                    <a:pt x="2746" y="3009"/>
                    <a:pt x="2722" y="3009"/>
                  </a:cubicBezTo>
                  <a:cubicBezTo>
                    <a:pt x="2597" y="3009"/>
                    <a:pt x="2483" y="3073"/>
                    <a:pt x="2432" y="3199"/>
                  </a:cubicBezTo>
                  <a:cubicBezTo>
                    <a:pt x="2402" y="3351"/>
                    <a:pt x="2524" y="3503"/>
                    <a:pt x="2676" y="3564"/>
                  </a:cubicBezTo>
                  <a:lnTo>
                    <a:pt x="9393" y="5175"/>
                  </a:lnTo>
                  <a:cubicBezTo>
                    <a:pt x="9532" y="5212"/>
                    <a:pt x="9672" y="5230"/>
                    <a:pt x="9809" y="5230"/>
                  </a:cubicBezTo>
                  <a:cubicBezTo>
                    <a:pt x="10122" y="5230"/>
                    <a:pt x="10426" y="5140"/>
                    <a:pt x="10700" y="4993"/>
                  </a:cubicBezTo>
                  <a:cubicBezTo>
                    <a:pt x="11065" y="4780"/>
                    <a:pt x="11338" y="4385"/>
                    <a:pt x="11460" y="3959"/>
                  </a:cubicBezTo>
                  <a:cubicBezTo>
                    <a:pt x="11521" y="3564"/>
                    <a:pt x="11460" y="3078"/>
                    <a:pt x="11217" y="2713"/>
                  </a:cubicBezTo>
                  <a:cubicBezTo>
                    <a:pt x="10943" y="2318"/>
                    <a:pt x="10578" y="2075"/>
                    <a:pt x="10123" y="1953"/>
                  </a:cubicBezTo>
                  <a:lnTo>
                    <a:pt x="2980" y="251"/>
                  </a:lnTo>
                  <a:cubicBezTo>
                    <a:pt x="2783" y="203"/>
                    <a:pt x="2588" y="180"/>
                    <a:pt x="2396" y="180"/>
                  </a:cubicBezTo>
                  <a:cubicBezTo>
                    <a:pt x="1374" y="180"/>
                    <a:pt x="474" y="838"/>
                    <a:pt x="244" y="1862"/>
                  </a:cubicBezTo>
                  <a:cubicBezTo>
                    <a:pt x="1" y="2895"/>
                    <a:pt x="578" y="3959"/>
                    <a:pt x="1521" y="4415"/>
                  </a:cubicBezTo>
                  <a:cubicBezTo>
                    <a:pt x="1673" y="4506"/>
                    <a:pt x="1824" y="4537"/>
                    <a:pt x="2037" y="4567"/>
                  </a:cubicBezTo>
                  <a:lnTo>
                    <a:pt x="10123" y="6543"/>
                  </a:lnTo>
                  <a:cubicBezTo>
                    <a:pt x="10372" y="6613"/>
                    <a:pt x="10621" y="6647"/>
                    <a:pt x="10866" y="6647"/>
                  </a:cubicBezTo>
                  <a:cubicBezTo>
                    <a:pt x="11368" y="6647"/>
                    <a:pt x="11852" y="6505"/>
                    <a:pt x="12281" y="6239"/>
                  </a:cubicBezTo>
                  <a:cubicBezTo>
                    <a:pt x="12919" y="5874"/>
                    <a:pt x="13375" y="5266"/>
                    <a:pt x="13527" y="4537"/>
                  </a:cubicBezTo>
                  <a:cubicBezTo>
                    <a:pt x="13679" y="3898"/>
                    <a:pt x="13527" y="3139"/>
                    <a:pt x="13132" y="2500"/>
                  </a:cubicBezTo>
                  <a:cubicBezTo>
                    <a:pt x="12706" y="1832"/>
                    <a:pt x="12068" y="1376"/>
                    <a:pt x="11308" y="1193"/>
                  </a:cubicBezTo>
                  <a:lnTo>
                    <a:pt x="6475" y="8"/>
                  </a:lnTo>
                  <a:cubicBezTo>
                    <a:pt x="6450" y="3"/>
                    <a:pt x="6426" y="0"/>
                    <a:pt x="6402" y="0"/>
                  </a:cubicBezTo>
                  <a:close/>
                </a:path>
              </a:pathLst>
            </a:custGeom>
            <a:solidFill>
              <a:schemeClr val="lt2"/>
            </a:solidFill>
            <a:ln>
              <a:noFill/>
            </a:ln>
            <a:effectLst>
              <a:outerShdw blurRad="57150" dist="19050" dir="5400000" algn="bl" rotWithShape="0">
                <a:srgbClr val="000000">
                  <a:alpha val="3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9"/>
            <p:cNvSpPr/>
            <p:nvPr/>
          </p:nvSpPr>
          <p:spPr>
            <a:xfrm>
              <a:off x="7786125" y="1578525"/>
              <a:ext cx="321450" cy="226050"/>
            </a:xfrm>
            <a:custGeom>
              <a:avLst/>
              <a:gdLst/>
              <a:ahLst/>
              <a:cxnLst/>
              <a:rect l="l" t="t" r="r" b="b"/>
              <a:pathLst>
                <a:path w="12858" h="9042" extrusionOk="0">
                  <a:moveTo>
                    <a:pt x="2797" y="1"/>
                  </a:moveTo>
                  <a:cubicBezTo>
                    <a:pt x="2593" y="1"/>
                    <a:pt x="2389" y="22"/>
                    <a:pt x="2189" y="64"/>
                  </a:cubicBezTo>
                  <a:cubicBezTo>
                    <a:pt x="1460" y="216"/>
                    <a:pt x="852" y="671"/>
                    <a:pt x="487" y="1310"/>
                  </a:cubicBezTo>
                  <a:cubicBezTo>
                    <a:pt x="92" y="1857"/>
                    <a:pt x="1" y="2617"/>
                    <a:pt x="213" y="3377"/>
                  </a:cubicBezTo>
                  <a:cubicBezTo>
                    <a:pt x="396" y="4106"/>
                    <a:pt x="912" y="4744"/>
                    <a:pt x="1551" y="5140"/>
                  </a:cubicBezTo>
                  <a:lnTo>
                    <a:pt x="5806" y="7754"/>
                  </a:lnTo>
                  <a:cubicBezTo>
                    <a:pt x="5857" y="7774"/>
                    <a:pt x="5907" y="7784"/>
                    <a:pt x="5955" y="7784"/>
                  </a:cubicBezTo>
                  <a:cubicBezTo>
                    <a:pt x="6049" y="7784"/>
                    <a:pt x="6130" y="7743"/>
                    <a:pt x="6171" y="7662"/>
                  </a:cubicBezTo>
                  <a:cubicBezTo>
                    <a:pt x="6262" y="7510"/>
                    <a:pt x="6232" y="7358"/>
                    <a:pt x="6080" y="7298"/>
                  </a:cubicBezTo>
                  <a:lnTo>
                    <a:pt x="1824" y="4714"/>
                  </a:lnTo>
                  <a:cubicBezTo>
                    <a:pt x="1277" y="4349"/>
                    <a:pt x="912" y="3863"/>
                    <a:pt x="760" y="3285"/>
                  </a:cubicBezTo>
                  <a:cubicBezTo>
                    <a:pt x="608" y="2678"/>
                    <a:pt x="669" y="2070"/>
                    <a:pt x="973" y="1583"/>
                  </a:cubicBezTo>
                  <a:cubicBezTo>
                    <a:pt x="1277" y="1097"/>
                    <a:pt x="1763" y="702"/>
                    <a:pt x="2341" y="611"/>
                  </a:cubicBezTo>
                  <a:cubicBezTo>
                    <a:pt x="2516" y="574"/>
                    <a:pt x="2696" y="554"/>
                    <a:pt x="2876" y="554"/>
                  </a:cubicBezTo>
                  <a:cubicBezTo>
                    <a:pt x="3291" y="554"/>
                    <a:pt x="3704" y="660"/>
                    <a:pt x="4043" y="915"/>
                  </a:cubicBezTo>
                  <a:lnTo>
                    <a:pt x="11156" y="5261"/>
                  </a:lnTo>
                  <a:cubicBezTo>
                    <a:pt x="12007" y="5778"/>
                    <a:pt x="12250" y="6842"/>
                    <a:pt x="11794" y="7632"/>
                  </a:cubicBezTo>
                  <a:cubicBezTo>
                    <a:pt x="11502" y="8139"/>
                    <a:pt x="10960" y="8408"/>
                    <a:pt x="10400" y="8408"/>
                  </a:cubicBezTo>
                  <a:cubicBezTo>
                    <a:pt x="10087" y="8408"/>
                    <a:pt x="9768" y="8323"/>
                    <a:pt x="9484" y="8149"/>
                  </a:cubicBezTo>
                  <a:lnTo>
                    <a:pt x="3222" y="4319"/>
                  </a:lnTo>
                  <a:cubicBezTo>
                    <a:pt x="2949" y="4167"/>
                    <a:pt x="2767" y="3893"/>
                    <a:pt x="2675" y="3589"/>
                  </a:cubicBezTo>
                  <a:cubicBezTo>
                    <a:pt x="2615" y="3285"/>
                    <a:pt x="2645" y="2982"/>
                    <a:pt x="2797" y="2769"/>
                  </a:cubicBezTo>
                  <a:cubicBezTo>
                    <a:pt x="2949" y="2495"/>
                    <a:pt x="3192" y="2343"/>
                    <a:pt x="3496" y="2282"/>
                  </a:cubicBezTo>
                  <a:cubicBezTo>
                    <a:pt x="3580" y="2257"/>
                    <a:pt x="3663" y="2246"/>
                    <a:pt x="3746" y="2246"/>
                  </a:cubicBezTo>
                  <a:cubicBezTo>
                    <a:pt x="3963" y="2246"/>
                    <a:pt x="4171" y="2324"/>
                    <a:pt x="4347" y="2434"/>
                  </a:cubicBezTo>
                  <a:lnTo>
                    <a:pt x="10244" y="6021"/>
                  </a:lnTo>
                  <a:cubicBezTo>
                    <a:pt x="10304" y="6057"/>
                    <a:pt x="10364" y="6074"/>
                    <a:pt x="10420" y="6074"/>
                  </a:cubicBezTo>
                  <a:cubicBezTo>
                    <a:pt x="10506" y="6074"/>
                    <a:pt x="10584" y="6034"/>
                    <a:pt x="10639" y="5960"/>
                  </a:cubicBezTo>
                  <a:cubicBezTo>
                    <a:pt x="10700" y="5808"/>
                    <a:pt x="10669" y="5656"/>
                    <a:pt x="10517" y="5565"/>
                  </a:cubicBezTo>
                  <a:lnTo>
                    <a:pt x="4621" y="1978"/>
                  </a:lnTo>
                  <a:cubicBezTo>
                    <a:pt x="4342" y="1793"/>
                    <a:pt x="3975" y="1713"/>
                    <a:pt x="3641" y="1713"/>
                  </a:cubicBezTo>
                  <a:cubicBezTo>
                    <a:pt x="3537" y="1713"/>
                    <a:pt x="3437" y="1721"/>
                    <a:pt x="3344" y="1735"/>
                  </a:cubicBezTo>
                  <a:cubicBezTo>
                    <a:pt x="2888" y="1857"/>
                    <a:pt x="2523" y="2130"/>
                    <a:pt x="2311" y="2495"/>
                  </a:cubicBezTo>
                  <a:cubicBezTo>
                    <a:pt x="2067" y="2890"/>
                    <a:pt x="2037" y="3346"/>
                    <a:pt x="2159" y="3802"/>
                  </a:cubicBezTo>
                  <a:cubicBezTo>
                    <a:pt x="2280" y="4258"/>
                    <a:pt x="2584" y="4623"/>
                    <a:pt x="2949" y="4866"/>
                  </a:cubicBezTo>
                  <a:lnTo>
                    <a:pt x="9210" y="8696"/>
                  </a:lnTo>
                  <a:cubicBezTo>
                    <a:pt x="9604" y="8930"/>
                    <a:pt x="10031" y="9041"/>
                    <a:pt x="10446" y="9041"/>
                  </a:cubicBezTo>
                  <a:cubicBezTo>
                    <a:pt x="11217" y="9041"/>
                    <a:pt x="11946" y="8658"/>
                    <a:pt x="12341" y="7966"/>
                  </a:cubicBezTo>
                  <a:cubicBezTo>
                    <a:pt x="12858" y="7055"/>
                    <a:pt x="12645" y="5869"/>
                    <a:pt x="11885" y="5109"/>
                  </a:cubicBezTo>
                  <a:cubicBezTo>
                    <a:pt x="11764" y="5018"/>
                    <a:pt x="11612" y="4896"/>
                    <a:pt x="11460" y="4805"/>
                  </a:cubicBezTo>
                  <a:lnTo>
                    <a:pt x="4347" y="459"/>
                  </a:lnTo>
                  <a:cubicBezTo>
                    <a:pt x="3883" y="150"/>
                    <a:pt x="3340" y="1"/>
                    <a:pt x="2797" y="1"/>
                  </a:cubicBezTo>
                  <a:close/>
                </a:path>
              </a:pathLst>
            </a:custGeom>
            <a:solidFill>
              <a:schemeClr val="dk2"/>
            </a:solidFill>
            <a:ln>
              <a:noFill/>
            </a:ln>
            <a:effectLst>
              <a:outerShdw blurRad="57150" dist="19050" dir="5400000" algn="bl" rotWithShape="0">
                <a:srgbClr val="000000">
                  <a:alpha val="3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Google Shape;211;p28">
            <a:extLst>
              <a:ext uri="{FF2B5EF4-FFF2-40B4-BE49-F238E27FC236}">
                <a16:creationId xmlns:a16="http://schemas.microsoft.com/office/drawing/2014/main" id="{90DD335A-DEB0-57CC-D54B-04E3A44E9FC6}"/>
              </a:ext>
            </a:extLst>
          </p:cNvPr>
          <p:cNvSpPr txBox="1">
            <a:spLocks/>
          </p:cNvSpPr>
          <p:nvPr/>
        </p:nvSpPr>
        <p:spPr>
          <a:xfrm>
            <a:off x="8183043" y="4806896"/>
            <a:ext cx="548700" cy="393600"/>
          </a:xfrm>
          <a:prstGeom prst="rect">
            <a:avLst/>
          </a:prstGeom>
        </p:spPr>
        <p:txBody>
          <a:bodyPr spcFirstLastPara="1" wrap="square" lIns="91425" tIns="91425" rIns="91425" bIns="91425" anchor="ctr" anchorCtr="0">
            <a:normAutofit lnSpcReduction="1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fld id="{00000000-1234-1234-1234-123412341234}" type="slidenum">
              <a:rPr lang="en" smtClean="0"/>
              <a:pPr algn="r"/>
              <a:t>27</a:t>
            </a:fld>
            <a:endParaRPr lang="en" dirty="0"/>
          </a:p>
        </p:txBody>
      </p:sp>
    </p:spTree>
    <p:extLst>
      <p:ext uri="{BB962C8B-B14F-4D97-AF65-F5344CB8AC3E}">
        <p14:creationId xmlns:p14="http://schemas.microsoft.com/office/powerpoint/2010/main" val="374666385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930"/>
        <p:cNvGrpSpPr/>
        <p:nvPr/>
      </p:nvGrpSpPr>
      <p:grpSpPr>
        <a:xfrm>
          <a:off x="0" y="0"/>
          <a:ext cx="0" cy="0"/>
          <a:chOff x="0" y="0"/>
          <a:chExt cx="0" cy="0"/>
        </a:xfrm>
      </p:grpSpPr>
      <p:sp>
        <p:nvSpPr>
          <p:cNvPr id="2959" name="Google Shape;2959;p59"/>
          <p:cNvSpPr/>
          <p:nvPr/>
        </p:nvSpPr>
        <p:spPr>
          <a:xfrm rot="5400000">
            <a:off x="4282601" y="-449340"/>
            <a:ext cx="312802" cy="2550918"/>
          </a:xfrm>
          <a:custGeom>
            <a:avLst/>
            <a:gdLst/>
            <a:ahLst/>
            <a:cxnLst/>
            <a:rect l="l" t="t" r="r" b="b"/>
            <a:pathLst>
              <a:path w="4004" h="55503" extrusionOk="0">
                <a:moveTo>
                  <a:pt x="782" y="0"/>
                </a:moveTo>
                <a:cubicBezTo>
                  <a:pt x="602" y="0"/>
                  <a:pt x="544" y="164"/>
                  <a:pt x="501" y="510"/>
                </a:cubicBezTo>
                <a:cubicBezTo>
                  <a:pt x="168" y="2778"/>
                  <a:pt x="134" y="5080"/>
                  <a:pt x="68" y="7348"/>
                </a:cubicBezTo>
                <a:cubicBezTo>
                  <a:pt x="1" y="14920"/>
                  <a:pt x="34" y="22492"/>
                  <a:pt x="34" y="30031"/>
                </a:cubicBezTo>
                <a:cubicBezTo>
                  <a:pt x="1" y="34467"/>
                  <a:pt x="1" y="38870"/>
                  <a:pt x="34" y="43407"/>
                </a:cubicBezTo>
                <a:lnTo>
                  <a:pt x="34" y="53881"/>
                </a:lnTo>
                <a:cubicBezTo>
                  <a:pt x="34" y="54181"/>
                  <a:pt x="34" y="54515"/>
                  <a:pt x="401" y="54648"/>
                </a:cubicBezTo>
                <a:cubicBezTo>
                  <a:pt x="1402" y="54915"/>
                  <a:pt x="2403" y="55182"/>
                  <a:pt x="3403" y="55482"/>
                </a:cubicBezTo>
                <a:cubicBezTo>
                  <a:pt x="3457" y="55496"/>
                  <a:pt x="3506" y="55502"/>
                  <a:pt x="3551" y="55502"/>
                </a:cubicBezTo>
                <a:cubicBezTo>
                  <a:pt x="3732" y="55502"/>
                  <a:pt x="3844" y="55396"/>
                  <a:pt x="3870" y="55182"/>
                </a:cubicBezTo>
                <a:cubicBezTo>
                  <a:pt x="3904" y="54982"/>
                  <a:pt x="3904" y="54782"/>
                  <a:pt x="3904" y="54548"/>
                </a:cubicBezTo>
                <a:cubicBezTo>
                  <a:pt x="3870" y="40472"/>
                  <a:pt x="4004" y="26328"/>
                  <a:pt x="3837" y="12251"/>
                </a:cubicBezTo>
                <a:cubicBezTo>
                  <a:pt x="3804" y="8849"/>
                  <a:pt x="3737" y="5480"/>
                  <a:pt x="3537" y="2111"/>
                </a:cubicBezTo>
                <a:cubicBezTo>
                  <a:pt x="3503" y="1477"/>
                  <a:pt x="3337" y="1077"/>
                  <a:pt x="2703" y="843"/>
                </a:cubicBezTo>
                <a:cubicBezTo>
                  <a:pt x="2203" y="643"/>
                  <a:pt x="1702" y="343"/>
                  <a:pt x="1202" y="143"/>
                </a:cubicBezTo>
                <a:cubicBezTo>
                  <a:pt x="1014" y="49"/>
                  <a:pt x="880" y="0"/>
                  <a:pt x="7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9"/>
          <p:cNvSpPr txBox="1">
            <a:spLocks noGrp="1"/>
          </p:cNvSpPr>
          <p:nvPr>
            <p:ph type="title"/>
          </p:nvPr>
        </p:nvSpPr>
        <p:spPr>
          <a:xfrm>
            <a:off x="3070406" y="482888"/>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200" dirty="0"/>
              <a:t>Verification</a:t>
            </a:r>
            <a:endParaRPr dirty="0">
              <a:solidFill>
                <a:schemeClr val="dk2"/>
              </a:solidFill>
            </a:endParaRPr>
          </a:p>
        </p:txBody>
      </p:sp>
      <p:grpSp>
        <p:nvGrpSpPr>
          <p:cNvPr id="2978" name="Google Shape;2978;p59"/>
          <p:cNvGrpSpPr/>
          <p:nvPr/>
        </p:nvGrpSpPr>
        <p:grpSpPr>
          <a:xfrm rot="2969956">
            <a:off x="7957980" y="416317"/>
            <a:ext cx="336092" cy="780358"/>
            <a:chOff x="5590000" y="1609425"/>
            <a:chExt cx="336100" cy="780375"/>
          </a:xfrm>
        </p:grpSpPr>
        <p:sp>
          <p:nvSpPr>
            <p:cNvPr id="2979" name="Google Shape;2979;p59"/>
            <p:cNvSpPr/>
            <p:nvPr/>
          </p:nvSpPr>
          <p:spPr>
            <a:xfrm>
              <a:off x="5590000" y="1986000"/>
              <a:ext cx="336100" cy="403800"/>
            </a:xfrm>
            <a:custGeom>
              <a:avLst/>
              <a:gdLst/>
              <a:ahLst/>
              <a:cxnLst/>
              <a:rect l="l" t="t" r="r" b="b"/>
              <a:pathLst>
                <a:path w="13444" h="16152" extrusionOk="0">
                  <a:moveTo>
                    <a:pt x="1254" y="1"/>
                  </a:moveTo>
                  <a:cubicBezTo>
                    <a:pt x="1183" y="1"/>
                    <a:pt x="1113" y="59"/>
                    <a:pt x="1034" y="169"/>
                  </a:cubicBezTo>
                  <a:cubicBezTo>
                    <a:pt x="801" y="569"/>
                    <a:pt x="667" y="1069"/>
                    <a:pt x="434" y="1469"/>
                  </a:cubicBezTo>
                  <a:cubicBezTo>
                    <a:pt x="0" y="2170"/>
                    <a:pt x="100" y="2804"/>
                    <a:pt x="434" y="3504"/>
                  </a:cubicBezTo>
                  <a:cubicBezTo>
                    <a:pt x="2202" y="7307"/>
                    <a:pt x="3970" y="11143"/>
                    <a:pt x="5704" y="14946"/>
                  </a:cubicBezTo>
                  <a:cubicBezTo>
                    <a:pt x="5871" y="15246"/>
                    <a:pt x="6005" y="15513"/>
                    <a:pt x="6171" y="15780"/>
                  </a:cubicBezTo>
                  <a:cubicBezTo>
                    <a:pt x="6330" y="16026"/>
                    <a:pt x="6488" y="16152"/>
                    <a:pt x="6657" y="16152"/>
                  </a:cubicBezTo>
                  <a:cubicBezTo>
                    <a:pt x="6807" y="16152"/>
                    <a:pt x="6966" y="16051"/>
                    <a:pt x="7139" y="15846"/>
                  </a:cubicBezTo>
                  <a:cubicBezTo>
                    <a:pt x="7506" y="15446"/>
                    <a:pt x="7839" y="14946"/>
                    <a:pt x="8106" y="14445"/>
                  </a:cubicBezTo>
                  <a:cubicBezTo>
                    <a:pt x="9507" y="11643"/>
                    <a:pt x="10975" y="8841"/>
                    <a:pt x="12509" y="6106"/>
                  </a:cubicBezTo>
                  <a:cubicBezTo>
                    <a:pt x="12776" y="5639"/>
                    <a:pt x="12976" y="5172"/>
                    <a:pt x="13176" y="4738"/>
                  </a:cubicBezTo>
                  <a:cubicBezTo>
                    <a:pt x="13310" y="4472"/>
                    <a:pt x="13443" y="4171"/>
                    <a:pt x="13277" y="3938"/>
                  </a:cubicBezTo>
                  <a:cubicBezTo>
                    <a:pt x="13110" y="3671"/>
                    <a:pt x="12976" y="3304"/>
                    <a:pt x="12643" y="3271"/>
                  </a:cubicBezTo>
                  <a:cubicBezTo>
                    <a:pt x="12628" y="3269"/>
                    <a:pt x="12614" y="3269"/>
                    <a:pt x="12601" y="3269"/>
                  </a:cubicBezTo>
                  <a:cubicBezTo>
                    <a:pt x="12298" y="3269"/>
                    <a:pt x="12171" y="3614"/>
                    <a:pt x="12076" y="3838"/>
                  </a:cubicBezTo>
                  <a:cubicBezTo>
                    <a:pt x="10841" y="5973"/>
                    <a:pt x="9507" y="8007"/>
                    <a:pt x="8340" y="10176"/>
                  </a:cubicBezTo>
                  <a:cubicBezTo>
                    <a:pt x="7939" y="10976"/>
                    <a:pt x="7472" y="11777"/>
                    <a:pt x="6839" y="12477"/>
                  </a:cubicBezTo>
                  <a:cubicBezTo>
                    <a:pt x="6638" y="12344"/>
                    <a:pt x="6605" y="12177"/>
                    <a:pt x="6505" y="12144"/>
                  </a:cubicBezTo>
                  <a:cubicBezTo>
                    <a:pt x="4971" y="8608"/>
                    <a:pt x="3469" y="5005"/>
                    <a:pt x="2035" y="1403"/>
                  </a:cubicBezTo>
                  <a:cubicBezTo>
                    <a:pt x="1868" y="969"/>
                    <a:pt x="1702" y="602"/>
                    <a:pt x="1501" y="235"/>
                  </a:cubicBezTo>
                  <a:cubicBezTo>
                    <a:pt x="1413" y="76"/>
                    <a:pt x="1334" y="1"/>
                    <a:pt x="12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9"/>
            <p:cNvSpPr/>
            <p:nvPr/>
          </p:nvSpPr>
          <p:spPr>
            <a:xfrm>
              <a:off x="5743450" y="1609425"/>
              <a:ext cx="158450" cy="691025"/>
            </a:xfrm>
            <a:custGeom>
              <a:avLst/>
              <a:gdLst/>
              <a:ahLst/>
              <a:cxnLst/>
              <a:rect l="l" t="t" r="r" b="b"/>
              <a:pathLst>
                <a:path w="6338" h="27641" extrusionOk="0">
                  <a:moveTo>
                    <a:pt x="5992" y="0"/>
                  </a:moveTo>
                  <a:cubicBezTo>
                    <a:pt x="5821" y="0"/>
                    <a:pt x="5633" y="177"/>
                    <a:pt x="5504" y="254"/>
                  </a:cubicBezTo>
                  <a:cubicBezTo>
                    <a:pt x="5104" y="621"/>
                    <a:pt x="4670" y="955"/>
                    <a:pt x="4270" y="1221"/>
                  </a:cubicBezTo>
                  <a:cubicBezTo>
                    <a:pt x="3803" y="1555"/>
                    <a:pt x="3536" y="1955"/>
                    <a:pt x="3369" y="2456"/>
                  </a:cubicBezTo>
                  <a:cubicBezTo>
                    <a:pt x="2769" y="4290"/>
                    <a:pt x="2335" y="6158"/>
                    <a:pt x="1968" y="8026"/>
                  </a:cubicBezTo>
                  <a:cubicBezTo>
                    <a:pt x="1368" y="11062"/>
                    <a:pt x="934" y="14131"/>
                    <a:pt x="534" y="17200"/>
                  </a:cubicBezTo>
                  <a:cubicBezTo>
                    <a:pt x="167" y="20369"/>
                    <a:pt x="0" y="23537"/>
                    <a:pt x="0" y="26740"/>
                  </a:cubicBezTo>
                  <a:cubicBezTo>
                    <a:pt x="0" y="27040"/>
                    <a:pt x="0" y="27374"/>
                    <a:pt x="200" y="27640"/>
                  </a:cubicBezTo>
                  <a:cubicBezTo>
                    <a:pt x="934" y="27374"/>
                    <a:pt x="1334" y="26840"/>
                    <a:pt x="1668" y="26206"/>
                  </a:cubicBezTo>
                  <a:cubicBezTo>
                    <a:pt x="2001" y="25572"/>
                    <a:pt x="1968" y="24905"/>
                    <a:pt x="2001" y="24238"/>
                  </a:cubicBezTo>
                  <a:cubicBezTo>
                    <a:pt x="2202" y="20535"/>
                    <a:pt x="2635" y="16833"/>
                    <a:pt x="3302" y="13163"/>
                  </a:cubicBezTo>
                  <a:cubicBezTo>
                    <a:pt x="3970" y="9227"/>
                    <a:pt x="4770" y="5258"/>
                    <a:pt x="6038" y="1488"/>
                  </a:cubicBezTo>
                  <a:cubicBezTo>
                    <a:pt x="6171" y="1221"/>
                    <a:pt x="6171" y="921"/>
                    <a:pt x="6205" y="654"/>
                  </a:cubicBezTo>
                  <a:cubicBezTo>
                    <a:pt x="6205" y="488"/>
                    <a:pt x="6338" y="187"/>
                    <a:pt x="6138" y="54"/>
                  </a:cubicBezTo>
                  <a:cubicBezTo>
                    <a:pt x="6092" y="16"/>
                    <a:pt x="6043" y="0"/>
                    <a:pt x="5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 name="Picture 14">
            <a:extLst>
              <a:ext uri="{FF2B5EF4-FFF2-40B4-BE49-F238E27FC236}">
                <a16:creationId xmlns:a16="http://schemas.microsoft.com/office/drawing/2014/main" id="{1570EBE9-6B79-BFF5-1F93-0D752FD88DD8}"/>
              </a:ext>
            </a:extLst>
          </p:cNvPr>
          <p:cNvPicPr>
            <a:picLocks noChangeAspect="1"/>
          </p:cNvPicPr>
          <p:nvPr/>
        </p:nvPicPr>
        <p:blipFill>
          <a:blip r:embed="rId3"/>
          <a:stretch>
            <a:fillRect/>
          </a:stretch>
        </p:blipFill>
        <p:spPr>
          <a:xfrm>
            <a:off x="4356605" y="1512063"/>
            <a:ext cx="3988243" cy="3131509"/>
          </a:xfrm>
          <a:prstGeom prst="rect">
            <a:avLst/>
          </a:prstGeom>
          <a:ln>
            <a:noFill/>
          </a:ln>
          <a:effectLst>
            <a:outerShdw blurRad="292100" dist="139700" dir="2700000" algn="tl" rotWithShape="0">
              <a:srgbClr val="333333">
                <a:alpha val="65000"/>
              </a:srgbClr>
            </a:outerShdw>
          </a:effectLst>
        </p:spPr>
      </p:pic>
      <p:sp>
        <p:nvSpPr>
          <p:cNvPr id="17" name="TextBox 16">
            <a:extLst>
              <a:ext uri="{FF2B5EF4-FFF2-40B4-BE49-F238E27FC236}">
                <a16:creationId xmlns:a16="http://schemas.microsoft.com/office/drawing/2014/main" id="{F9C462B8-F3AB-E05B-BE64-93DC6D77A4C7}"/>
              </a:ext>
            </a:extLst>
          </p:cNvPr>
          <p:cNvSpPr txBox="1"/>
          <p:nvPr/>
        </p:nvSpPr>
        <p:spPr>
          <a:xfrm>
            <a:off x="124006" y="1242418"/>
            <a:ext cx="4097088" cy="3539430"/>
          </a:xfrm>
          <a:prstGeom prst="rect">
            <a:avLst/>
          </a:prstGeom>
          <a:noFill/>
        </p:spPr>
        <p:txBody>
          <a:bodyPr wrap="square">
            <a:spAutoFit/>
          </a:bodyPr>
          <a:lstStyle/>
          <a:p>
            <a:pPr marL="457200" indent="-304800">
              <a:buClr>
                <a:schemeClr val="accent5"/>
              </a:buClr>
              <a:buSzPts val="1200"/>
              <a:buFont typeface="Didact Gothic"/>
              <a:buChar char="●"/>
            </a:pPr>
            <a:r>
              <a:rPr lang="en-US" dirty="0">
                <a:solidFill>
                  <a:schemeClr val="dk1"/>
                </a:solidFill>
                <a:uFill>
                  <a:noFill/>
                </a:uFill>
                <a:latin typeface="Didact Gothic"/>
                <a:sym typeface="Didact Gothic"/>
              </a:rPr>
              <a:t>The diagrams we characterized and the list of requirements we wrote will help us verify the reliability of our final product.</a:t>
            </a:r>
          </a:p>
          <a:p>
            <a:pPr marL="457200" indent="-304800">
              <a:buClr>
                <a:schemeClr val="accent5"/>
              </a:buClr>
              <a:buSzPts val="1200"/>
              <a:buFont typeface="Didact Gothic"/>
              <a:buChar char="●"/>
            </a:pPr>
            <a:endParaRPr lang="en-US" dirty="0">
              <a:solidFill>
                <a:schemeClr val="dk1"/>
              </a:solidFill>
              <a:uFill>
                <a:noFill/>
              </a:uFill>
              <a:latin typeface="Didact Gothic"/>
              <a:sym typeface="Didact Gothic"/>
            </a:endParaRPr>
          </a:p>
          <a:p>
            <a:pPr marL="457200" indent="-304800">
              <a:buClr>
                <a:schemeClr val="accent5"/>
              </a:buClr>
              <a:buSzPts val="1200"/>
              <a:buFont typeface="Didact Gothic"/>
              <a:buChar char="●"/>
            </a:pPr>
            <a:r>
              <a:rPr lang="en-US" dirty="0">
                <a:solidFill>
                  <a:schemeClr val="dk1"/>
                </a:solidFill>
                <a:uFill>
                  <a:noFill/>
                </a:uFill>
                <a:latin typeface="Didact Gothic"/>
                <a:sym typeface="Didact Gothic"/>
              </a:rPr>
              <a:t>A table of tests will be created as we follow them, and unit tests will be performed for each part as we move into the second phase of the project.</a:t>
            </a:r>
          </a:p>
          <a:p>
            <a:pPr marL="457200" indent="-304800">
              <a:buClr>
                <a:schemeClr val="accent5"/>
              </a:buClr>
              <a:buSzPts val="1200"/>
              <a:buFont typeface="Didact Gothic"/>
              <a:buChar char="●"/>
            </a:pPr>
            <a:endParaRPr lang="en-US" dirty="0">
              <a:solidFill>
                <a:schemeClr val="dk1"/>
              </a:solidFill>
              <a:uFill>
                <a:noFill/>
              </a:uFill>
              <a:latin typeface="Didact Gothic"/>
              <a:sym typeface="Didact Gothic"/>
            </a:endParaRPr>
          </a:p>
          <a:p>
            <a:pPr marL="457200" indent="-304800">
              <a:buClr>
                <a:schemeClr val="accent5"/>
              </a:buClr>
              <a:buSzPts val="1200"/>
              <a:buFont typeface="Didact Gothic"/>
              <a:buChar char="●"/>
            </a:pPr>
            <a:r>
              <a:rPr lang="en-US" dirty="0">
                <a:solidFill>
                  <a:schemeClr val="dk1"/>
                </a:solidFill>
                <a:uFill>
                  <a:noFill/>
                </a:uFill>
                <a:latin typeface="Didact Gothic"/>
                <a:sym typeface="Didact Gothic"/>
              </a:rPr>
              <a:t>As part of the test plan, we will also perform end-to-end testing for all the system's processes.</a:t>
            </a:r>
          </a:p>
          <a:p>
            <a:pPr marL="457200" indent="-304800">
              <a:buClr>
                <a:schemeClr val="accent5"/>
              </a:buClr>
              <a:buSzPts val="1200"/>
              <a:buFont typeface="Didact Gothic"/>
              <a:buChar char="●"/>
            </a:pPr>
            <a:endParaRPr lang="en-US" dirty="0">
              <a:solidFill>
                <a:schemeClr val="dk1"/>
              </a:solidFill>
              <a:uFill>
                <a:noFill/>
              </a:uFill>
              <a:latin typeface="Didact Gothic"/>
              <a:sym typeface="Didact Gothic"/>
            </a:endParaRPr>
          </a:p>
          <a:p>
            <a:pPr marL="457200" indent="-304800">
              <a:buClr>
                <a:schemeClr val="accent5"/>
              </a:buClr>
              <a:buSzPts val="1200"/>
              <a:buFont typeface="Didact Gothic"/>
              <a:buChar char="●"/>
            </a:pPr>
            <a:r>
              <a:rPr lang="en-US" dirty="0">
                <a:solidFill>
                  <a:schemeClr val="dk1"/>
                </a:solidFill>
                <a:uFill>
                  <a:noFill/>
                </a:uFill>
                <a:latin typeface="Didact Gothic"/>
              </a:rPr>
              <a:t>For the implementation of the tests, we will use the Jest framework for JavaScript app testing</a:t>
            </a:r>
          </a:p>
        </p:txBody>
      </p:sp>
      <p:sp>
        <p:nvSpPr>
          <p:cNvPr id="20" name="TextBox 19">
            <a:extLst>
              <a:ext uri="{FF2B5EF4-FFF2-40B4-BE49-F238E27FC236}">
                <a16:creationId xmlns:a16="http://schemas.microsoft.com/office/drawing/2014/main" id="{79BBFB9C-1632-95A4-1388-590D21BE2AEB}"/>
              </a:ext>
            </a:extLst>
          </p:cNvPr>
          <p:cNvSpPr txBox="1"/>
          <p:nvPr/>
        </p:nvSpPr>
        <p:spPr>
          <a:xfrm>
            <a:off x="4734497" y="1227431"/>
            <a:ext cx="1061741" cy="307777"/>
          </a:xfrm>
          <a:prstGeom prst="rect">
            <a:avLst/>
          </a:prstGeom>
          <a:noFill/>
        </p:spPr>
        <p:txBody>
          <a:bodyPr wrap="square">
            <a:spAutoFit/>
          </a:bodyPr>
          <a:lstStyle/>
          <a:p>
            <a:r>
              <a:rPr lang="en-US" dirty="0">
                <a:solidFill>
                  <a:schemeClr val="dk1"/>
                </a:solidFill>
                <a:uFill>
                  <a:noFill/>
                </a:uFill>
                <a:latin typeface="Didact Gothic"/>
              </a:rPr>
              <a:t>Subject</a:t>
            </a:r>
            <a:endParaRPr lang="he-IL" dirty="0">
              <a:solidFill>
                <a:schemeClr val="dk1"/>
              </a:solidFill>
              <a:uFill>
                <a:noFill/>
              </a:uFill>
              <a:latin typeface="Didact Gothic"/>
            </a:endParaRPr>
          </a:p>
        </p:txBody>
      </p:sp>
      <p:sp>
        <p:nvSpPr>
          <p:cNvPr id="22" name="TextBox 21">
            <a:extLst>
              <a:ext uri="{FF2B5EF4-FFF2-40B4-BE49-F238E27FC236}">
                <a16:creationId xmlns:a16="http://schemas.microsoft.com/office/drawing/2014/main" id="{58439432-742A-D8E9-BFCA-4CB8AF5AB9CA}"/>
              </a:ext>
            </a:extLst>
          </p:cNvPr>
          <p:cNvSpPr txBox="1"/>
          <p:nvPr/>
        </p:nvSpPr>
        <p:spPr>
          <a:xfrm>
            <a:off x="5817491" y="1227430"/>
            <a:ext cx="984299" cy="307777"/>
          </a:xfrm>
          <a:prstGeom prst="rect">
            <a:avLst/>
          </a:prstGeom>
          <a:noFill/>
        </p:spPr>
        <p:txBody>
          <a:bodyPr wrap="square">
            <a:spAutoFit/>
          </a:bodyPr>
          <a:lstStyle/>
          <a:p>
            <a:r>
              <a:rPr lang="en-US" dirty="0">
                <a:solidFill>
                  <a:schemeClr val="dk1"/>
                </a:solidFill>
                <a:uFill>
                  <a:noFill/>
                </a:uFill>
                <a:latin typeface="Didact Gothic"/>
              </a:rPr>
              <a:t>Headline</a:t>
            </a:r>
            <a:endParaRPr lang="he-IL" dirty="0">
              <a:solidFill>
                <a:schemeClr val="dk1"/>
              </a:solidFill>
              <a:uFill>
                <a:noFill/>
              </a:uFill>
              <a:latin typeface="Didact Gothic"/>
            </a:endParaRPr>
          </a:p>
        </p:txBody>
      </p:sp>
      <p:sp>
        <p:nvSpPr>
          <p:cNvPr id="24" name="TextBox 23">
            <a:extLst>
              <a:ext uri="{FF2B5EF4-FFF2-40B4-BE49-F238E27FC236}">
                <a16:creationId xmlns:a16="http://schemas.microsoft.com/office/drawing/2014/main" id="{F1E85FCE-4B75-4F7F-5AE9-6198CDC79FDA}"/>
              </a:ext>
            </a:extLst>
          </p:cNvPr>
          <p:cNvSpPr txBox="1"/>
          <p:nvPr/>
        </p:nvSpPr>
        <p:spPr>
          <a:xfrm>
            <a:off x="7089275" y="1207478"/>
            <a:ext cx="1597034" cy="307777"/>
          </a:xfrm>
          <a:prstGeom prst="rect">
            <a:avLst/>
          </a:prstGeom>
          <a:noFill/>
        </p:spPr>
        <p:txBody>
          <a:bodyPr wrap="square">
            <a:spAutoFit/>
          </a:bodyPr>
          <a:lstStyle/>
          <a:p>
            <a:r>
              <a:rPr lang="en-US" dirty="0">
                <a:solidFill>
                  <a:schemeClr val="dk1"/>
                </a:solidFill>
                <a:uFill>
                  <a:noFill/>
                </a:uFill>
                <a:latin typeface="Didact Gothic"/>
              </a:rPr>
              <a:t>Expected result</a:t>
            </a:r>
            <a:endParaRPr lang="he-IL" dirty="0">
              <a:solidFill>
                <a:schemeClr val="dk1"/>
              </a:solidFill>
              <a:uFill>
                <a:noFill/>
              </a:uFill>
              <a:latin typeface="Didact Gothic"/>
            </a:endParaRPr>
          </a:p>
        </p:txBody>
      </p:sp>
      <p:sp>
        <p:nvSpPr>
          <p:cNvPr id="25" name="Google Shape;211;p28">
            <a:extLst>
              <a:ext uri="{FF2B5EF4-FFF2-40B4-BE49-F238E27FC236}">
                <a16:creationId xmlns:a16="http://schemas.microsoft.com/office/drawing/2014/main" id="{A477B37B-9FC9-8020-2875-7CAC1B7D8535}"/>
              </a:ext>
            </a:extLst>
          </p:cNvPr>
          <p:cNvSpPr txBox="1">
            <a:spLocks/>
          </p:cNvSpPr>
          <p:nvPr/>
        </p:nvSpPr>
        <p:spPr>
          <a:xfrm>
            <a:off x="8490338" y="4806896"/>
            <a:ext cx="548700" cy="393600"/>
          </a:xfrm>
          <a:prstGeom prst="rect">
            <a:avLst/>
          </a:prstGeom>
        </p:spPr>
        <p:txBody>
          <a:bodyPr spcFirstLastPara="1" wrap="square" lIns="91425" tIns="91425" rIns="91425" bIns="91425" anchor="ctr" anchorCtr="0">
            <a:normAutofit lnSpcReduction="1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fld id="{00000000-1234-1234-1234-123412341234}" type="slidenum">
              <a:rPr lang="en" smtClean="0"/>
              <a:pPr algn="r"/>
              <a:t>28</a:t>
            </a:fld>
            <a:endParaRPr lang="en" dirty="0"/>
          </a:p>
        </p:txBody>
      </p:sp>
    </p:spTree>
    <p:extLst>
      <p:ext uri="{BB962C8B-B14F-4D97-AF65-F5344CB8AC3E}">
        <p14:creationId xmlns:p14="http://schemas.microsoft.com/office/powerpoint/2010/main" val="65481830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080"/>
        <p:cNvGrpSpPr/>
        <p:nvPr/>
      </p:nvGrpSpPr>
      <p:grpSpPr>
        <a:xfrm>
          <a:off x="0" y="0"/>
          <a:ext cx="0" cy="0"/>
          <a:chOff x="0" y="0"/>
          <a:chExt cx="0" cy="0"/>
        </a:xfrm>
      </p:grpSpPr>
      <p:sp>
        <p:nvSpPr>
          <p:cNvPr id="2081" name="Google Shape;2081;p43"/>
          <p:cNvSpPr/>
          <p:nvPr/>
        </p:nvSpPr>
        <p:spPr>
          <a:xfrm rot="5400000">
            <a:off x="3233905" y="1531212"/>
            <a:ext cx="312802" cy="1883078"/>
          </a:xfrm>
          <a:custGeom>
            <a:avLst/>
            <a:gdLst/>
            <a:ahLst/>
            <a:cxnLst/>
            <a:rect l="l" t="t" r="r" b="b"/>
            <a:pathLst>
              <a:path w="4004" h="55503" extrusionOk="0">
                <a:moveTo>
                  <a:pt x="782" y="0"/>
                </a:moveTo>
                <a:cubicBezTo>
                  <a:pt x="602" y="0"/>
                  <a:pt x="544" y="164"/>
                  <a:pt x="501" y="510"/>
                </a:cubicBezTo>
                <a:cubicBezTo>
                  <a:pt x="168" y="2778"/>
                  <a:pt x="134" y="5080"/>
                  <a:pt x="68" y="7348"/>
                </a:cubicBezTo>
                <a:cubicBezTo>
                  <a:pt x="1" y="14920"/>
                  <a:pt x="34" y="22492"/>
                  <a:pt x="34" y="30031"/>
                </a:cubicBezTo>
                <a:cubicBezTo>
                  <a:pt x="1" y="34467"/>
                  <a:pt x="1" y="38870"/>
                  <a:pt x="34" y="43407"/>
                </a:cubicBezTo>
                <a:lnTo>
                  <a:pt x="34" y="53881"/>
                </a:lnTo>
                <a:cubicBezTo>
                  <a:pt x="34" y="54181"/>
                  <a:pt x="34" y="54515"/>
                  <a:pt x="401" y="54648"/>
                </a:cubicBezTo>
                <a:cubicBezTo>
                  <a:pt x="1402" y="54915"/>
                  <a:pt x="2403" y="55182"/>
                  <a:pt x="3403" y="55482"/>
                </a:cubicBezTo>
                <a:cubicBezTo>
                  <a:pt x="3457" y="55496"/>
                  <a:pt x="3506" y="55502"/>
                  <a:pt x="3551" y="55502"/>
                </a:cubicBezTo>
                <a:cubicBezTo>
                  <a:pt x="3732" y="55502"/>
                  <a:pt x="3844" y="55396"/>
                  <a:pt x="3870" y="55182"/>
                </a:cubicBezTo>
                <a:cubicBezTo>
                  <a:pt x="3904" y="54982"/>
                  <a:pt x="3904" y="54782"/>
                  <a:pt x="3904" y="54548"/>
                </a:cubicBezTo>
                <a:cubicBezTo>
                  <a:pt x="3870" y="40472"/>
                  <a:pt x="4004" y="26328"/>
                  <a:pt x="3837" y="12251"/>
                </a:cubicBezTo>
                <a:cubicBezTo>
                  <a:pt x="3804" y="8849"/>
                  <a:pt x="3737" y="5480"/>
                  <a:pt x="3537" y="2111"/>
                </a:cubicBezTo>
                <a:cubicBezTo>
                  <a:pt x="3503" y="1477"/>
                  <a:pt x="3337" y="1077"/>
                  <a:pt x="2703" y="843"/>
                </a:cubicBezTo>
                <a:cubicBezTo>
                  <a:pt x="2203" y="643"/>
                  <a:pt x="1702" y="343"/>
                  <a:pt x="1202" y="143"/>
                </a:cubicBezTo>
                <a:cubicBezTo>
                  <a:pt x="1014" y="49"/>
                  <a:pt x="880" y="0"/>
                  <a:pt x="7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43"/>
          <p:cNvSpPr txBox="1">
            <a:spLocks noGrp="1"/>
          </p:cNvSpPr>
          <p:nvPr>
            <p:ph type="title"/>
          </p:nvPr>
        </p:nvSpPr>
        <p:spPr>
          <a:xfrm>
            <a:off x="2594500" y="1324666"/>
            <a:ext cx="4101300" cy="627300"/>
          </a:xfrm>
          <a:prstGeom prst="rect">
            <a:avLst/>
          </a:prstGeom>
        </p:spPr>
        <p:txBody>
          <a:bodyPr spcFirstLastPara="1" wrap="square" lIns="91425" tIns="91425" rIns="91425" bIns="91425" anchor="ctr" anchorCtr="0">
            <a:noAutofit/>
          </a:bodyPr>
          <a:lstStyle/>
          <a:p>
            <a:r>
              <a:rPr lang="en-US" dirty="0"/>
              <a:t>Thanks for listening </a:t>
            </a:r>
            <a:r>
              <a:rPr lang="en-US" dirty="0">
                <a:sym typeface="Wingdings" panose="05000000000000000000" pitchFamily="2" charset="2"/>
              </a:rPr>
              <a:t></a:t>
            </a:r>
            <a:endParaRPr lang="en-US" dirty="0"/>
          </a:p>
        </p:txBody>
      </p:sp>
      <p:grpSp>
        <p:nvGrpSpPr>
          <p:cNvPr id="2084" name="Google Shape;2084;p43"/>
          <p:cNvGrpSpPr/>
          <p:nvPr/>
        </p:nvGrpSpPr>
        <p:grpSpPr>
          <a:xfrm rot="1369939">
            <a:off x="7008117" y="3129514"/>
            <a:ext cx="1196443" cy="1160561"/>
            <a:chOff x="9593150" y="3741225"/>
            <a:chExt cx="962800" cy="933925"/>
          </a:xfrm>
        </p:grpSpPr>
        <p:sp>
          <p:nvSpPr>
            <p:cNvPr id="2085" name="Google Shape;2085;p43"/>
            <p:cNvSpPr/>
            <p:nvPr/>
          </p:nvSpPr>
          <p:spPr>
            <a:xfrm>
              <a:off x="9622025" y="3741225"/>
              <a:ext cx="933925" cy="933925"/>
            </a:xfrm>
            <a:custGeom>
              <a:avLst/>
              <a:gdLst/>
              <a:ahLst/>
              <a:cxnLst/>
              <a:rect l="l" t="t" r="r" b="b"/>
              <a:pathLst>
                <a:path w="37357" h="37357" extrusionOk="0">
                  <a:moveTo>
                    <a:pt x="882" y="1"/>
                  </a:moveTo>
                  <a:cubicBezTo>
                    <a:pt x="365" y="1"/>
                    <a:pt x="1" y="426"/>
                    <a:pt x="1" y="882"/>
                  </a:cubicBezTo>
                  <a:lnTo>
                    <a:pt x="1" y="36475"/>
                  </a:lnTo>
                  <a:cubicBezTo>
                    <a:pt x="1" y="36962"/>
                    <a:pt x="426" y="37357"/>
                    <a:pt x="882" y="37357"/>
                  </a:cubicBezTo>
                  <a:lnTo>
                    <a:pt x="36475" y="37357"/>
                  </a:lnTo>
                  <a:cubicBezTo>
                    <a:pt x="36931" y="37357"/>
                    <a:pt x="37296" y="36962"/>
                    <a:pt x="37357" y="36475"/>
                  </a:cubicBezTo>
                  <a:lnTo>
                    <a:pt x="37357" y="882"/>
                  </a:lnTo>
                  <a:cubicBezTo>
                    <a:pt x="37357" y="365"/>
                    <a:pt x="36931" y="1"/>
                    <a:pt x="36475" y="1"/>
                  </a:cubicBez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43"/>
            <p:cNvSpPr/>
            <p:nvPr/>
          </p:nvSpPr>
          <p:spPr>
            <a:xfrm>
              <a:off x="9653175" y="3825575"/>
              <a:ext cx="72225" cy="72225"/>
            </a:xfrm>
            <a:custGeom>
              <a:avLst/>
              <a:gdLst/>
              <a:ahLst/>
              <a:cxnLst/>
              <a:rect l="l" t="t" r="r" b="b"/>
              <a:pathLst>
                <a:path w="2889" h="2889" extrusionOk="0">
                  <a:moveTo>
                    <a:pt x="1460" y="0"/>
                  </a:moveTo>
                  <a:cubicBezTo>
                    <a:pt x="639" y="0"/>
                    <a:pt x="1" y="639"/>
                    <a:pt x="1" y="1459"/>
                  </a:cubicBezTo>
                  <a:cubicBezTo>
                    <a:pt x="1" y="2250"/>
                    <a:pt x="639" y="2888"/>
                    <a:pt x="1460" y="2888"/>
                  </a:cubicBezTo>
                  <a:cubicBezTo>
                    <a:pt x="2250" y="2888"/>
                    <a:pt x="2888" y="2250"/>
                    <a:pt x="2888" y="1459"/>
                  </a:cubicBezTo>
                  <a:cubicBezTo>
                    <a:pt x="2888" y="639"/>
                    <a:pt x="2250" y="0"/>
                    <a:pt x="1460" y="0"/>
                  </a:cubicBezTo>
                  <a:close/>
                </a:path>
              </a:pathLst>
            </a:custGeom>
            <a:solidFill>
              <a:srgbClr val="E2DE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43"/>
            <p:cNvSpPr/>
            <p:nvPr/>
          </p:nvSpPr>
          <p:spPr>
            <a:xfrm>
              <a:off x="9593150" y="3840000"/>
              <a:ext cx="111725" cy="42600"/>
            </a:xfrm>
            <a:custGeom>
              <a:avLst/>
              <a:gdLst/>
              <a:ahLst/>
              <a:cxnLst/>
              <a:rect l="l" t="t" r="r" b="b"/>
              <a:pathLst>
                <a:path w="4469" h="1704" fill="none" extrusionOk="0">
                  <a:moveTo>
                    <a:pt x="1" y="1"/>
                  </a:moveTo>
                  <a:lnTo>
                    <a:pt x="3466" y="1"/>
                  </a:lnTo>
                  <a:cubicBezTo>
                    <a:pt x="4043" y="1"/>
                    <a:pt x="4469" y="335"/>
                    <a:pt x="4469" y="730"/>
                  </a:cubicBezTo>
                  <a:lnTo>
                    <a:pt x="4469" y="974"/>
                  </a:lnTo>
                  <a:cubicBezTo>
                    <a:pt x="4469" y="1399"/>
                    <a:pt x="4013" y="1703"/>
                    <a:pt x="3466" y="1703"/>
                  </a:cubicBezTo>
                  <a:lnTo>
                    <a:pt x="1" y="1703"/>
                  </a:lnTo>
                </a:path>
              </a:pathLst>
            </a:custGeom>
            <a:solidFill>
              <a:schemeClr val="lt2"/>
            </a:solidFill>
            <a:ln w="144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43"/>
            <p:cNvSpPr/>
            <p:nvPr/>
          </p:nvSpPr>
          <p:spPr>
            <a:xfrm>
              <a:off x="9653175" y="3924350"/>
              <a:ext cx="72225" cy="72225"/>
            </a:xfrm>
            <a:custGeom>
              <a:avLst/>
              <a:gdLst/>
              <a:ahLst/>
              <a:cxnLst/>
              <a:rect l="l" t="t" r="r" b="b"/>
              <a:pathLst>
                <a:path w="2889" h="2889" extrusionOk="0">
                  <a:moveTo>
                    <a:pt x="1460" y="1"/>
                  </a:moveTo>
                  <a:cubicBezTo>
                    <a:pt x="639" y="1"/>
                    <a:pt x="1" y="639"/>
                    <a:pt x="1" y="1429"/>
                  </a:cubicBezTo>
                  <a:cubicBezTo>
                    <a:pt x="1" y="2250"/>
                    <a:pt x="639" y="2888"/>
                    <a:pt x="1460" y="2888"/>
                  </a:cubicBezTo>
                  <a:cubicBezTo>
                    <a:pt x="2250" y="2888"/>
                    <a:pt x="2888" y="2250"/>
                    <a:pt x="2888" y="1429"/>
                  </a:cubicBezTo>
                  <a:cubicBezTo>
                    <a:pt x="2888" y="639"/>
                    <a:pt x="2250" y="1"/>
                    <a:pt x="1460" y="1"/>
                  </a:cubicBezTo>
                  <a:close/>
                </a:path>
              </a:pathLst>
            </a:custGeom>
            <a:solidFill>
              <a:srgbClr val="E2DE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43"/>
            <p:cNvSpPr/>
            <p:nvPr/>
          </p:nvSpPr>
          <p:spPr>
            <a:xfrm>
              <a:off x="9593150" y="3938800"/>
              <a:ext cx="111725" cy="42575"/>
            </a:xfrm>
            <a:custGeom>
              <a:avLst/>
              <a:gdLst/>
              <a:ahLst/>
              <a:cxnLst/>
              <a:rect l="l" t="t" r="r" b="b"/>
              <a:pathLst>
                <a:path w="4469" h="1703" fill="none" extrusionOk="0">
                  <a:moveTo>
                    <a:pt x="1" y="0"/>
                  </a:moveTo>
                  <a:lnTo>
                    <a:pt x="3466" y="0"/>
                  </a:lnTo>
                  <a:cubicBezTo>
                    <a:pt x="4043" y="0"/>
                    <a:pt x="4469" y="335"/>
                    <a:pt x="4469" y="730"/>
                  </a:cubicBezTo>
                  <a:lnTo>
                    <a:pt x="4469" y="973"/>
                  </a:lnTo>
                  <a:cubicBezTo>
                    <a:pt x="4469" y="1399"/>
                    <a:pt x="4013" y="1703"/>
                    <a:pt x="3466" y="1703"/>
                  </a:cubicBezTo>
                  <a:lnTo>
                    <a:pt x="1" y="1703"/>
                  </a:lnTo>
                </a:path>
              </a:pathLst>
            </a:custGeom>
            <a:solidFill>
              <a:schemeClr val="lt2"/>
            </a:solidFill>
            <a:ln w="144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43"/>
            <p:cNvSpPr/>
            <p:nvPr/>
          </p:nvSpPr>
          <p:spPr>
            <a:xfrm>
              <a:off x="9653175" y="4023900"/>
              <a:ext cx="72225" cy="72225"/>
            </a:xfrm>
            <a:custGeom>
              <a:avLst/>
              <a:gdLst/>
              <a:ahLst/>
              <a:cxnLst/>
              <a:rect l="l" t="t" r="r" b="b"/>
              <a:pathLst>
                <a:path w="2889" h="2889" extrusionOk="0">
                  <a:moveTo>
                    <a:pt x="1460" y="1"/>
                  </a:moveTo>
                  <a:cubicBezTo>
                    <a:pt x="639" y="1"/>
                    <a:pt x="1" y="669"/>
                    <a:pt x="1" y="1460"/>
                  </a:cubicBezTo>
                  <a:cubicBezTo>
                    <a:pt x="1" y="2250"/>
                    <a:pt x="639" y="2888"/>
                    <a:pt x="1460" y="2888"/>
                  </a:cubicBezTo>
                  <a:cubicBezTo>
                    <a:pt x="2250" y="2888"/>
                    <a:pt x="2888" y="2250"/>
                    <a:pt x="2888" y="1460"/>
                  </a:cubicBezTo>
                  <a:cubicBezTo>
                    <a:pt x="2888" y="669"/>
                    <a:pt x="2250" y="1"/>
                    <a:pt x="1460" y="1"/>
                  </a:cubicBezTo>
                  <a:close/>
                </a:path>
              </a:pathLst>
            </a:custGeom>
            <a:solidFill>
              <a:srgbClr val="E2DE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43"/>
            <p:cNvSpPr/>
            <p:nvPr/>
          </p:nvSpPr>
          <p:spPr>
            <a:xfrm>
              <a:off x="9593150" y="4038350"/>
              <a:ext cx="111725" cy="42575"/>
            </a:xfrm>
            <a:custGeom>
              <a:avLst/>
              <a:gdLst/>
              <a:ahLst/>
              <a:cxnLst/>
              <a:rect l="l" t="t" r="r" b="b"/>
              <a:pathLst>
                <a:path w="4469" h="1703" fill="none" extrusionOk="0">
                  <a:moveTo>
                    <a:pt x="1" y="0"/>
                  </a:moveTo>
                  <a:lnTo>
                    <a:pt x="3466" y="0"/>
                  </a:lnTo>
                  <a:cubicBezTo>
                    <a:pt x="4043" y="0"/>
                    <a:pt x="4469" y="335"/>
                    <a:pt x="4469" y="730"/>
                  </a:cubicBezTo>
                  <a:lnTo>
                    <a:pt x="4469" y="1003"/>
                  </a:lnTo>
                  <a:cubicBezTo>
                    <a:pt x="4469" y="1398"/>
                    <a:pt x="4013" y="1702"/>
                    <a:pt x="3466" y="1702"/>
                  </a:cubicBezTo>
                  <a:lnTo>
                    <a:pt x="1" y="1702"/>
                  </a:lnTo>
                </a:path>
              </a:pathLst>
            </a:custGeom>
            <a:solidFill>
              <a:schemeClr val="lt2"/>
            </a:solidFill>
            <a:ln w="144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43"/>
            <p:cNvSpPr/>
            <p:nvPr/>
          </p:nvSpPr>
          <p:spPr>
            <a:xfrm>
              <a:off x="9653175" y="4122700"/>
              <a:ext cx="72225" cy="72200"/>
            </a:xfrm>
            <a:custGeom>
              <a:avLst/>
              <a:gdLst/>
              <a:ahLst/>
              <a:cxnLst/>
              <a:rect l="l" t="t" r="r" b="b"/>
              <a:pathLst>
                <a:path w="2889" h="2888" extrusionOk="0">
                  <a:moveTo>
                    <a:pt x="1460" y="0"/>
                  </a:moveTo>
                  <a:cubicBezTo>
                    <a:pt x="639" y="0"/>
                    <a:pt x="1" y="669"/>
                    <a:pt x="1" y="1459"/>
                  </a:cubicBezTo>
                  <a:cubicBezTo>
                    <a:pt x="1" y="2249"/>
                    <a:pt x="639" y="2888"/>
                    <a:pt x="1460" y="2888"/>
                  </a:cubicBezTo>
                  <a:cubicBezTo>
                    <a:pt x="2250" y="2888"/>
                    <a:pt x="2888" y="2249"/>
                    <a:pt x="2888" y="1459"/>
                  </a:cubicBezTo>
                  <a:cubicBezTo>
                    <a:pt x="2888" y="669"/>
                    <a:pt x="2250" y="0"/>
                    <a:pt x="1460" y="0"/>
                  </a:cubicBezTo>
                  <a:close/>
                </a:path>
              </a:pathLst>
            </a:custGeom>
            <a:solidFill>
              <a:srgbClr val="E2DE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43"/>
            <p:cNvSpPr/>
            <p:nvPr/>
          </p:nvSpPr>
          <p:spPr>
            <a:xfrm>
              <a:off x="9593150" y="4137125"/>
              <a:ext cx="111725" cy="42575"/>
            </a:xfrm>
            <a:custGeom>
              <a:avLst/>
              <a:gdLst/>
              <a:ahLst/>
              <a:cxnLst/>
              <a:rect l="l" t="t" r="r" b="b"/>
              <a:pathLst>
                <a:path w="4469" h="1703" fill="none" extrusionOk="0">
                  <a:moveTo>
                    <a:pt x="1" y="1"/>
                  </a:moveTo>
                  <a:lnTo>
                    <a:pt x="3466" y="1"/>
                  </a:lnTo>
                  <a:cubicBezTo>
                    <a:pt x="4043" y="1"/>
                    <a:pt x="4469" y="335"/>
                    <a:pt x="4469" y="730"/>
                  </a:cubicBezTo>
                  <a:lnTo>
                    <a:pt x="4469" y="1004"/>
                  </a:lnTo>
                  <a:cubicBezTo>
                    <a:pt x="4469" y="1399"/>
                    <a:pt x="4013" y="1703"/>
                    <a:pt x="3466" y="1703"/>
                  </a:cubicBezTo>
                  <a:lnTo>
                    <a:pt x="1" y="1703"/>
                  </a:lnTo>
                </a:path>
              </a:pathLst>
            </a:custGeom>
            <a:solidFill>
              <a:schemeClr val="lt2"/>
            </a:solidFill>
            <a:ln w="144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43"/>
            <p:cNvSpPr/>
            <p:nvPr/>
          </p:nvSpPr>
          <p:spPr>
            <a:xfrm>
              <a:off x="9653175" y="4221475"/>
              <a:ext cx="72225" cy="72225"/>
            </a:xfrm>
            <a:custGeom>
              <a:avLst/>
              <a:gdLst/>
              <a:ahLst/>
              <a:cxnLst/>
              <a:rect l="l" t="t" r="r" b="b"/>
              <a:pathLst>
                <a:path w="2889" h="2889" extrusionOk="0">
                  <a:moveTo>
                    <a:pt x="1460" y="1"/>
                  </a:moveTo>
                  <a:cubicBezTo>
                    <a:pt x="639" y="1"/>
                    <a:pt x="1" y="669"/>
                    <a:pt x="1" y="1460"/>
                  </a:cubicBezTo>
                  <a:cubicBezTo>
                    <a:pt x="1" y="2250"/>
                    <a:pt x="639" y="2888"/>
                    <a:pt x="1460" y="2888"/>
                  </a:cubicBezTo>
                  <a:cubicBezTo>
                    <a:pt x="2250" y="2888"/>
                    <a:pt x="2888" y="2250"/>
                    <a:pt x="2888" y="1460"/>
                  </a:cubicBezTo>
                  <a:cubicBezTo>
                    <a:pt x="2888" y="669"/>
                    <a:pt x="2250" y="1"/>
                    <a:pt x="1460" y="1"/>
                  </a:cubicBezTo>
                  <a:close/>
                </a:path>
              </a:pathLst>
            </a:custGeom>
            <a:solidFill>
              <a:srgbClr val="E2DE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43"/>
            <p:cNvSpPr/>
            <p:nvPr/>
          </p:nvSpPr>
          <p:spPr>
            <a:xfrm>
              <a:off x="9593150" y="4236675"/>
              <a:ext cx="111725" cy="42575"/>
            </a:xfrm>
            <a:custGeom>
              <a:avLst/>
              <a:gdLst/>
              <a:ahLst/>
              <a:cxnLst/>
              <a:rect l="l" t="t" r="r" b="b"/>
              <a:pathLst>
                <a:path w="4469" h="1703" fill="none" extrusionOk="0">
                  <a:moveTo>
                    <a:pt x="1" y="0"/>
                  </a:moveTo>
                  <a:lnTo>
                    <a:pt x="3466" y="0"/>
                  </a:lnTo>
                  <a:cubicBezTo>
                    <a:pt x="4043" y="0"/>
                    <a:pt x="4469" y="365"/>
                    <a:pt x="4469" y="730"/>
                  </a:cubicBezTo>
                  <a:lnTo>
                    <a:pt x="4469" y="1004"/>
                  </a:lnTo>
                  <a:cubicBezTo>
                    <a:pt x="4469" y="1429"/>
                    <a:pt x="4013" y="1703"/>
                    <a:pt x="3466" y="1703"/>
                  </a:cubicBezTo>
                  <a:lnTo>
                    <a:pt x="1" y="1703"/>
                  </a:lnTo>
                </a:path>
              </a:pathLst>
            </a:custGeom>
            <a:solidFill>
              <a:schemeClr val="lt2"/>
            </a:solidFill>
            <a:ln w="144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43"/>
            <p:cNvSpPr/>
            <p:nvPr/>
          </p:nvSpPr>
          <p:spPr>
            <a:xfrm>
              <a:off x="9653175" y="4321775"/>
              <a:ext cx="72225" cy="72225"/>
            </a:xfrm>
            <a:custGeom>
              <a:avLst/>
              <a:gdLst/>
              <a:ahLst/>
              <a:cxnLst/>
              <a:rect l="l" t="t" r="r" b="b"/>
              <a:pathLst>
                <a:path w="2889" h="2889" extrusionOk="0">
                  <a:moveTo>
                    <a:pt x="1460" y="1"/>
                  </a:moveTo>
                  <a:cubicBezTo>
                    <a:pt x="639" y="1"/>
                    <a:pt x="1" y="639"/>
                    <a:pt x="1" y="1429"/>
                  </a:cubicBezTo>
                  <a:cubicBezTo>
                    <a:pt x="1" y="2220"/>
                    <a:pt x="639" y="2888"/>
                    <a:pt x="1460" y="2888"/>
                  </a:cubicBezTo>
                  <a:cubicBezTo>
                    <a:pt x="2250" y="2888"/>
                    <a:pt x="2888" y="2220"/>
                    <a:pt x="2888" y="1429"/>
                  </a:cubicBezTo>
                  <a:cubicBezTo>
                    <a:pt x="2888" y="639"/>
                    <a:pt x="2250" y="1"/>
                    <a:pt x="1460" y="1"/>
                  </a:cubicBezTo>
                  <a:close/>
                </a:path>
              </a:pathLst>
            </a:custGeom>
            <a:solidFill>
              <a:srgbClr val="E2DE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43"/>
            <p:cNvSpPr/>
            <p:nvPr/>
          </p:nvSpPr>
          <p:spPr>
            <a:xfrm>
              <a:off x="9593150" y="4335450"/>
              <a:ext cx="111725" cy="42600"/>
            </a:xfrm>
            <a:custGeom>
              <a:avLst/>
              <a:gdLst/>
              <a:ahLst/>
              <a:cxnLst/>
              <a:rect l="l" t="t" r="r" b="b"/>
              <a:pathLst>
                <a:path w="4469" h="1704" fill="none" extrusionOk="0">
                  <a:moveTo>
                    <a:pt x="1" y="1"/>
                  </a:moveTo>
                  <a:lnTo>
                    <a:pt x="3466" y="1"/>
                  </a:lnTo>
                  <a:cubicBezTo>
                    <a:pt x="4043" y="1"/>
                    <a:pt x="4469" y="335"/>
                    <a:pt x="4469" y="730"/>
                  </a:cubicBezTo>
                  <a:lnTo>
                    <a:pt x="4469" y="1004"/>
                  </a:lnTo>
                  <a:cubicBezTo>
                    <a:pt x="4469" y="1429"/>
                    <a:pt x="4013" y="1703"/>
                    <a:pt x="3466" y="1703"/>
                  </a:cubicBezTo>
                  <a:lnTo>
                    <a:pt x="1" y="1703"/>
                  </a:lnTo>
                </a:path>
              </a:pathLst>
            </a:custGeom>
            <a:solidFill>
              <a:schemeClr val="lt2"/>
            </a:solidFill>
            <a:ln w="144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43"/>
            <p:cNvSpPr/>
            <p:nvPr/>
          </p:nvSpPr>
          <p:spPr>
            <a:xfrm>
              <a:off x="9653175" y="4420575"/>
              <a:ext cx="72225" cy="72200"/>
            </a:xfrm>
            <a:custGeom>
              <a:avLst/>
              <a:gdLst/>
              <a:ahLst/>
              <a:cxnLst/>
              <a:rect l="l" t="t" r="r" b="b"/>
              <a:pathLst>
                <a:path w="2889" h="2888" extrusionOk="0">
                  <a:moveTo>
                    <a:pt x="1460" y="0"/>
                  </a:moveTo>
                  <a:cubicBezTo>
                    <a:pt x="639" y="0"/>
                    <a:pt x="1" y="639"/>
                    <a:pt x="1" y="1429"/>
                  </a:cubicBezTo>
                  <a:cubicBezTo>
                    <a:pt x="1" y="2219"/>
                    <a:pt x="639" y="2888"/>
                    <a:pt x="1460" y="2888"/>
                  </a:cubicBezTo>
                  <a:cubicBezTo>
                    <a:pt x="2250" y="2888"/>
                    <a:pt x="2888" y="2219"/>
                    <a:pt x="2888" y="1429"/>
                  </a:cubicBezTo>
                  <a:cubicBezTo>
                    <a:pt x="2888" y="639"/>
                    <a:pt x="2250" y="0"/>
                    <a:pt x="1460" y="0"/>
                  </a:cubicBezTo>
                  <a:close/>
                </a:path>
              </a:pathLst>
            </a:custGeom>
            <a:solidFill>
              <a:srgbClr val="E2DE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43"/>
            <p:cNvSpPr/>
            <p:nvPr/>
          </p:nvSpPr>
          <p:spPr>
            <a:xfrm>
              <a:off x="9593150" y="4435775"/>
              <a:ext cx="111725" cy="42575"/>
            </a:xfrm>
            <a:custGeom>
              <a:avLst/>
              <a:gdLst/>
              <a:ahLst/>
              <a:cxnLst/>
              <a:rect l="l" t="t" r="r" b="b"/>
              <a:pathLst>
                <a:path w="4469" h="1703" fill="none" extrusionOk="0">
                  <a:moveTo>
                    <a:pt x="1" y="0"/>
                  </a:moveTo>
                  <a:lnTo>
                    <a:pt x="3466" y="0"/>
                  </a:lnTo>
                  <a:cubicBezTo>
                    <a:pt x="4043" y="0"/>
                    <a:pt x="4469" y="334"/>
                    <a:pt x="4469" y="699"/>
                  </a:cubicBezTo>
                  <a:lnTo>
                    <a:pt x="4469" y="973"/>
                  </a:lnTo>
                  <a:cubicBezTo>
                    <a:pt x="4469" y="1398"/>
                    <a:pt x="4013" y="1702"/>
                    <a:pt x="3466" y="1702"/>
                  </a:cubicBezTo>
                  <a:lnTo>
                    <a:pt x="1" y="1702"/>
                  </a:lnTo>
                </a:path>
              </a:pathLst>
            </a:custGeom>
            <a:solidFill>
              <a:schemeClr val="lt2"/>
            </a:solidFill>
            <a:ln w="144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43"/>
            <p:cNvSpPr/>
            <p:nvPr/>
          </p:nvSpPr>
          <p:spPr>
            <a:xfrm>
              <a:off x="9653175" y="4520125"/>
              <a:ext cx="72225" cy="72200"/>
            </a:xfrm>
            <a:custGeom>
              <a:avLst/>
              <a:gdLst/>
              <a:ahLst/>
              <a:cxnLst/>
              <a:rect l="l" t="t" r="r" b="b"/>
              <a:pathLst>
                <a:path w="2889" h="2888" extrusionOk="0">
                  <a:moveTo>
                    <a:pt x="1460" y="0"/>
                  </a:moveTo>
                  <a:cubicBezTo>
                    <a:pt x="639" y="0"/>
                    <a:pt x="1" y="638"/>
                    <a:pt x="1" y="1429"/>
                  </a:cubicBezTo>
                  <a:cubicBezTo>
                    <a:pt x="1" y="2219"/>
                    <a:pt x="639" y="2888"/>
                    <a:pt x="1460" y="2888"/>
                  </a:cubicBezTo>
                  <a:cubicBezTo>
                    <a:pt x="2250" y="2888"/>
                    <a:pt x="2888" y="2219"/>
                    <a:pt x="2888" y="1429"/>
                  </a:cubicBezTo>
                  <a:cubicBezTo>
                    <a:pt x="2888" y="638"/>
                    <a:pt x="2250" y="0"/>
                    <a:pt x="1460" y="0"/>
                  </a:cubicBezTo>
                  <a:close/>
                </a:path>
              </a:pathLst>
            </a:custGeom>
            <a:solidFill>
              <a:srgbClr val="E2DE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43"/>
            <p:cNvSpPr/>
            <p:nvPr/>
          </p:nvSpPr>
          <p:spPr>
            <a:xfrm>
              <a:off x="9593150" y="4534550"/>
              <a:ext cx="111725" cy="42575"/>
            </a:xfrm>
            <a:custGeom>
              <a:avLst/>
              <a:gdLst/>
              <a:ahLst/>
              <a:cxnLst/>
              <a:rect l="l" t="t" r="r" b="b"/>
              <a:pathLst>
                <a:path w="4469" h="1703" fill="none" extrusionOk="0">
                  <a:moveTo>
                    <a:pt x="1" y="1"/>
                  </a:moveTo>
                  <a:lnTo>
                    <a:pt x="3466" y="1"/>
                  </a:lnTo>
                  <a:cubicBezTo>
                    <a:pt x="4043" y="1"/>
                    <a:pt x="4469" y="335"/>
                    <a:pt x="4469" y="700"/>
                  </a:cubicBezTo>
                  <a:lnTo>
                    <a:pt x="4469" y="973"/>
                  </a:lnTo>
                  <a:cubicBezTo>
                    <a:pt x="4469" y="1399"/>
                    <a:pt x="4013" y="1703"/>
                    <a:pt x="3466" y="1703"/>
                  </a:cubicBezTo>
                  <a:lnTo>
                    <a:pt x="1" y="1703"/>
                  </a:lnTo>
                </a:path>
              </a:pathLst>
            </a:custGeom>
            <a:solidFill>
              <a:schemeClr val="lt2"/>
            </a:solidFill>
            <a:ln w="144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43"/>
            <p:cNvSpPr/>
            <p:nvPr/>
          </p:nvSpPr>
          <p:spPr>
            <a:xfrm>
              <a:off x="9812750" y="3868125"/>
              <a:ext cx="627700" cy="25"/>
            </a:xfrm>
            <a:custGeom>
              <a:avLst/>
              <a:gdLst/>
              <a:ahLst/>
              <a:cxnLst/>
              <a:rect l="l" t="t" r="r" b="b"/>
              <a:pathLst>
                <a:path w="25108" h="1" fill="none" extrusionOk="0">
                  <a:moveTo>
                    <a:pt x="1" y="1"/>
                  </a:moveTo>
                  <a:lnTo>
                    <a:pt x="25108" y="1"/>
                  </a:lnTo>
                </a:path>
              </a:pathLst>
            </a:custGeom>
            <a:solidFill>
              <a:schemeClr val="lt2"/>
            </a:solid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43"/>
            <p:cNvSpPr/>
            <p:nvPr/>
          </p:nvSpPr>
          <p:spPr>
            <a:xfrm>
              <a:off x="9812750" y="3982100"/>
              <a:ext cx="627700" cy="25"/>
            </a:xfrm>
            <a:custGeom>
              <a:avLst/>
              <a:gdLst/>
              <a:ahLst/>
              <a:cxnLst/>
              <a:rect l="l" t="t" r="r" b="b"/>
              <a:pathLst>
                <a:path w="25108" h="1" fill="none" extrusionOk="0">
                  <a:moveTo>
                    <a:pt x="1" y="1"/>
                  </a:moveTo>
                  <a:lnTo>
                    <a:pt x="25108" y="1"/>
                  </a:lnTo>
                </a:path>
              </a:pathLst>
            </a:custGeom>
            <a:solidFill>
              <a:schemeClr val="lt2"/>
            </a:solid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43"/>
            <p:cNvSpPr/>
            <p:nvPr/>
          </p:nvSpPr>
          <p:spPr>
            <a:xfrm>
              <a:off x="9812750" y="4095325"/>
              <a:ext cx="627700" cy="25"/>
            </a:xfrm>
            <a:custGeom>
              <a:avLst/>
              <a:gdLst/>
              <a:ahLst/>
              <a:cxnLst/>
              <a:rect l="l" t="t" r="r" b="b"/>
              <a:pathLst>
                <a:path w="25108" h="1" fill="none" extrusionOk="0">
                  <a:moveTo>
                    <a:pt x="1" y="1"/>
                  </a:moveTo>
                  <a:lnTo>
                    <a:pt x="25108" y="1"/>
                  </a:lnTo>
                </a:path>
              </a:pathLst>
            </a:custGeom>
            <a:solidFill>
              <a:schemeClr val="lt2"/>
            </a:solid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43"/>
            <p:cNvSpPr/>
            <p:nvPr/>
          </p:nvSpPr>
          <p:spPr>
            <a:xfrm>
              <a:off x="9812750" y="4209325"/>
              <a:ext cx="627700" cy="25"/>
            </a:xfrm>
            <a:custGeom>
              <a:avLst/>
              <a:gdLst/>
              <a:ahLst/>
              <a:cxnLst/>
              <a:rect l="l" t="t" r="r" b="b"/>
              <a:pathLst>
                <a:path w="25108" h="1" fill="none" extrusionOk="0">
                  <a:moveTo>
                    <a:pt x="1" y="0"/>
                  </a:moveTo>
                  <a:lnTo>
                    <a:pt x="25108" y="0"/>
                  </a:lnTo>
                </a:path>
              </a:pathLst>
            </a:custGeom>
            <a:solidFill>
              <a:schemeClr val="lt2"/>
            </a:solid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43"/>
            <p:cNvSpPr/>
            <p:nvPr/>
          </p:nvSpPr>
          <p:spPr>
            <a:xfrm>
              <a:off x="9812750" y="4322550"/>
              <a:ext cx="627700" cy="25"/>
            </a:xfrm>
            <a:custGeom>
              <a:avLst/>
              <a:gdLst/>
              <a:ahLst/>
              <a:cxnLst/>
              <a:rect l="l" t="t" r="r" b="b"/>
              <a:pathLst>
                <a:path w="25108" h="1" fill="none" extrusionOk="0">
                  <a:moveTo>
                    <a:pt x="1" y="0"/>
                  </a:moveTo>
                  <a:lnTo>
                    <a:pt x="25108" y="0"/>
                  </a:lnTo>
                </a:path>
              </a:pathLst>
            </a:custGeom>
            <a:solidFill>
              <a:schemeClr val="lt2"/>
            </a:solid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43"/>
            <p:cNvSpPr/>
            <p:nvPr/>
          </p:nvSpPr>
          <p:spPr>
            <a:xfrm>
              <a:off x="9812750" y="4436525"/>
              <a:ext cx="627700" cy="25"/>
            </a:xfrm>
            <a:custGeom>
              <a:avLst/>
              <a:gdLst/>
              <a:ahLst/>
              <a:cxnLst/>
              <a:rect l="l" t="t" r="r" b="b"/>
              <a:pathLst>
                <a:path w="25108" h="1" fill="none" extrusionOk="0">
                  <a:moveTo>
                    <a:pt x="1" y="1"/>
                  </a:moveTo>
                  <a:lnTo>
                    <a:pt x="25108" y="1"/>
                  </a:lnTo>
                </a:path>
              </a:pathLst>
            </a:custGeom>
            <a:solidFill>
              <a:schemeClr val="lt2"/>
            </a:solid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43"/>
            <p:cNvSpPr/>
            <p:nvPr/>
          </p:nvSpPr>
          <p:spPr>
            <a:xfrm>
              <a:off x="9812750" y="4549000"/>
              <a:ext cx="627700" cy="25"/>
            </a:xfrm>
            <a:custGeom>
              <a:avLst/>
              <a:gdLst/>
              <a:ahLst/>
              <a:cxnLst/>
              <a:rect l="l" t="t" r="r" b="b"/>
              <a:pathLst>
                <a:path w="25108" h="1" fill="none" extrusionOk="0">
                  <a:moveTo>
                    <a:pt x="1" y="0"/>
                  </a:moveTo>
                  <a:lnTo>
                    <a:pt x="25108" y="0"/>
                  </a:lnTo>
                </a:path>
              </a:pathLst>
            </a:custGeom>
            <a:solidFill>
              <a:schemeClr val="lt2"/>
            </a:solid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9" name="Google Shape;2109;p43"/>
          <p:cNvGrpSpPr/>
          <p:nvPr/>
        </p:nvGrpSpPr>
        <p:grpSpPr>
          <a:xfrm rot="2700000">
            <a:off x="1408640" y="280161"/>
            <a:ext cx="476930" cy="2277165"/>
            <a:chOff x="11021750" y="3659550"/>
            <a:chExt cx="326025" cy="1556650"/>
          </a:xfrm>
        </p:grpSpPr>
        <p:sp>
          <p:nvSpPr>
            <p:cNvPr id="2110" name="Google Shape;2110;p43"/>
            <p:cNvSpPr/>
            <p:nvPr/>
          </p:nvSpPr>
          <p:spPr>
            <a:xfrm>
              <a:off x="11062775" y="3783025"/>
              <a:ext cx="285000" cy="1433175"/>
            </a:xfrm>
            <a:custGeom>
              <a:avLst/>
              <a:gdLst/>
              <a:ahLst/>
              <a:cxnLst/>
              <a:rect l="l" t="t" r="r" b="b"/>
              <a:pathLst>
                <a:path w="11400" h="57327" extrusionOk="0">
                  <a:moveTo>
                    <a:pt x="4651" y="33709"/>
                  </a:moveTo>
                  <a:cubicBezTo>
                    <a:pt x="4712" y="40183"/>
                    <a:pt x="4986" y="46627"/>
                    <a:pt x="5442" y="52949"/>
                  </a:cubicBezTo>
                  <a:cubicBezTo>
                    <a:pt x="4682" y="51430"/>
                    <a:pt x="3952" y="49849"/>
                    <a:pt x="3405" y="48208"/>
                  </a:cubicBezTo>
                  <a:cubicBezTo>
                    <a:pt x="2767" y="46232"/>
                    <a:pt x="2280" y="44135"/>
                    <a:pt x="2128" y="42098"/>
                  </a:cubicBezTo>
                  <a:cubicBezTo>
                    <a:pt x="2037" y="41065"/>
                    <a:pt x="2098" y="40092"/>
                    <a:pt x="2280" y="39119"/>
                  </a:cubicBezTo>
                  <a:cubicBezTo>
                    <a:pt x="2463" y="38177"/>
                    <a:pt x="2888" y="37265"/>
                    <a:pt x="3375" y="36353"/>
                  </a:cubicBezTo>
                  <a:cubicBezTo>
                    <a:pt x="3800" y="35563"/>
                    <a:pt x="4287" y="34682"/>
                    <a:pt x="4651" y="33709"/>
                  </a:cubicBezTo>
                  <a:close/>
                  <a:moveTo>
                    <a:pt x="5563" y="0"/>
                  </a:moveTo>
                  <a:cubicBezTo>
                    <a:pt x="4986" y="8997"/>
                    <a:pt x="4651" y="17934"/>
                    <a:pt x="4591" y="26718"/>
                  </a:cubicBezTo>
                  <a:lnTo>
                    <a:pt x="4591" y="29241"/>
                  </a:lnTo>
                  <a:cubicBezTo>
                    <a:pt x="4347" y="29241"/>
                    <a:pt x="4074" y="29454"/>
                    <a:pt x="4074" y="29758"/>
                  </a:cubicBezTo>
                  <a:cubicBezTo>
                    <a:pt x="3952" y="30821"/>
                    <a:pt x="3709" y="31794"/>
                    <a:pt x="3344" y="32706"/>
                  </a:cubicBezTo>
                  <a:cubicBezTo>
                    <a:pt x="2949" y="33618"/>
                    <a:pt x="2402" y="34499"/>
                    <a:pt x="1794" y="35442"/>
                  </a:cubicBezTo>
                  <a:cubicBezTo>
                    <a:pt x="1490" y="35928"/>
                    <a:pt x="1186" y="36445"/>
                    <a:pt x="943" y="36961"/>
                  </a:cubicBezTo>
                  <a:cubicBezTo>
                    <a:pt x="670" y="37508"/>
                    <a:pt x="487" y="38056"/>
                    <a:pt x="335" y="38663"/>
                  </a:cubicBezTo>
                  <a:cubicBezTo>
                    <a:pt x="183" y="39271"/>
                    <a:pt x="122" y="39849"/>
                    <a:pt x="31" y="40457"/>
                  </a:cubicBezTo>
                  <a:cubicBezTo>
                    <a:pt x="1" y="41065"/>
                    <a:pt x="1" y="41673"/>
                    <a:pt x="31" y="42250"/>
                  </a:cubicBezTo>
                  <a:cubicBezTo>
                    <a:pt x="153" y="44560"/>
                    <a:pt x="761" y="46810"/>
                    <a:pt x="1612" y="48937"/>
                  </a:cubicBezTo>
                  <a:cubicBezTo>
                    <a:pt x="2007" y="50001"/>
                    <a:pt x="2554" y="50974"/>
                    <a:pt x="3132" y="51977"/>
                  </a:cubicBezTo>
                  <a:cubicBezTo>
                    <a:pt x="3709" y="52949"/>
                    <a:pt x="4347" y="53861"/>
                    <a:pt x="5138" y="54712"/>
                  </a:cubicBezTo>
                  <a:cubicBezTo>
                    <a:pt x="5213" y="54813"/>
                    <a:pt x="5351" y="54872"/>
                    <a:pt x="5466" y="54872"/>
                  </a:cubicBezTo>
                  <a:cubicBezTo>
                    <a:pt x="5489" y="54872"/>
                    <a:pt x="5512" y="54870"/>
                    <a:pt x="5533" y="54864"/>
                  </a:cubicBezTo>
                  <a:cubicBezTo>
                    <a:pt x="5533" y="55533"/>
                    <a:pt x="5806" y="56141"/>
                    <a:pt x="6262" y="56597"/>
                  </a:cubicBezTo>
                  <a:cubicBezTo>
                    <a:pt x="6718" y="57053"/>
                    <a:pt x="7326" y="57326"/>
                    <a:pt x="8025" y="57326"/>
                  </a:cubicBezTo>
                  <a:cubicBezTo>
                    <a:pt x="9393" y="57326"/>
                    <a:pt x="10487" y="56232"/>
                    <a:pt x="10487" y="54864"/>
                  </a:cubicBezTo>
                  <a:cubicBezTo>
                    <a:pt x="11065" y="45594"/>
                    <a:pt x="11369" y="36384"/>
                    <a:pt x="11369" y="27235"/>
                  </a:cubicBezTo>
                  <a:cubicBezTo>
                    <a:pt x="11399" y="18116"/>
                    <a:pt x="11095" y="9028"/>
                    <a:pt x="10487" y="0"/>
                  </a:cubicBezTo>
                  <a:close/>
                </a:path>
              </a:pathLst>
            </a:custGeom>
            <a:solidFill>
              <a:srgbClr val="212121">
                <a:alpha val="4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43"/>
            <p:cNvSpPr/>
            <p:nvPr/>
          </p:nvSpPr>
          <p:spPr>
            <a:xfrm>
              <a:off x="11201850" y="3684625"/>
              <a:ext cx="123125" cy="99175"/>
            </a:xfrm>
            <a:custGeom>
              <a:avLst/>
              <a:gdLst/>
              <a:ahLst/>
              <a:cxnLst/>
              <a:rect l="l" t="t" r="r" b="b"/>
              <a:pathLst>
                <a:path w="4925" h="3967" extrusionOk="0">
                  <a:moveTo>
                    <a:pt x="2462" y="0"/>
                  </a:moveTo>
                  <a:cubicBezTo>
                    <a:pt x="2356" y="0"/>
                    <a:pt x="2249" y="46"/>
                    <a:pt x="2189" y="137"/>
                  </a:cubicBezTo>
                  <a:lnTo>
                    <a:pt x="0" y="3967"/>
                  </a:lnTo>
                  <a:lnTo>
                    <a:pt x="4924" y="3967"/>
                  </a:lnTo>
                  <a:lnTo>
                    <a:pt x="2736" y="137"/>
                  </a:lnTo>
                  <a:cubicBezTo>
                    <a:pt x="2675" y="46"/>
                    <a:pt x="2569" y="0"/>
                    <a:pt x="2462" y="0"/>
                  </a:cubicBezTo>
                  <a:close/>
                </a:path>
              </a:pathLst>
            </a:custGeom>
            <a:solidFill>
              <a:srgbClr val="212121">
                <a:alpha val="4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43"/>
            <p:cNvSpPr/>
            <p:nvPr/>
          </p:nvSpPr>
          <p:spPr>
            <a:xfrm>
              <a:off x="11021750" y="4489650"/>
              <a:ext cx="155050" cy="640925"/>
            </a:xfrm>
            <a:custGeom>
              <a:avLst/>
              <a:gdLst/>
              <a:ahLst/>
              <a:cxnLst/>
              <a:rect l="l" t="t" r="r" b="b"/>
              <a:pathLst>
                <a:path w="6202" h="25637" extrusionOk="0">
                  <a:moveTo>
                    <a:pt x="4624" y="0"/>
                  </a:moveTo>
                  <a:cubicBezTo>
                    <a:pt x="4344" y="0"/>
                    <a:pt x="4102" y="205"/>
                    <a:pt x="4073" y="490"/>
                  </a:cubicBezTo>
                  <a:cubicBezTo>
                    <a:pt x="3952" y="1553"/>
                    <a:pt x="3739" y="2556"/>
                    <a:pt x="3344" y="3468"/>
                  </a:cubicBezTo>
                  <a:cubicBezTo>
                    <a:pt x="2979" y="4411"/>
                    <a:pt x="2402" y="5231"/>
                    <a:pt x="1794" y="6204"/>
                  </a:cubicBezTo>
                  <a:cubicBezTo>
                    <a:pt x="1520" y="6690"/>
                    <a:pt x="1216" y="7177"/>
                    <a:pt x="973" y="7724"/>
                  </a:cubicBezTo>
                  <a:cubicBezTo>
                    <a:pt x="730" y="8240"/>
                    <a:pt x="517" y="8818"/>
                    <a:pt x="365" y="9426"/>
                  </a:cubicBezTo>
                  <a:cubicBezTo>
                    <a:pt x="213" y="10003"/>
                    <a:pt x="122" y="10611"/>
                    <a:pt x="61" y="11219"/>
                  </a:cubicBezTo>
                  <a:cubicBezTo>
                    <a:pt x="0" y="11827"/>
                    <a:pt x="0" y="12435"/>
                    <a:pt x="61" y="12982"/>
                  </a:cubicBezTo>
                  <a:cubicBezTo>
                    <a:pt x="152" y="15353"/>
                    <a:pt x="760" y="17541"/>
                    <a:pt x="1611" y="19669"/>
                  </a:cubicBezTo>
                  <a:cubicBezTo>
                    <a:pt x="2007" y="20733"/>
                    <a:pt x="2554" y="21736"/>
                    <a:pt x="3131" y="22709"/>
                  </a:cubicBezTo>
                  <a:cubicBezTo>
                    <a:pt x="3709" y="23681"/>
                    <a:pt x="4347" y="24593"/>
                    <a:pt x="5137" y="25444"/>
                  </a:cubicBezTo>
                  <a:cubicBezTo>
                    <a:pt x="5249" y="25575"/>
                    <a:pt x="5396" y="25637"/>
                    <a:pt x="5556" y="25637"/>
                  </a:cubicBezTo>
                  <a:cubicBezTo>
                    <a:pt x="5656" y="25637"/>
                    <a:pt x="5761" y="25613"/>
                    <a:pt x="5867" y="25566"/>
                  </a:cubicBezTo>
                  <a:cubicBezTo>
                    <a:pt x="6080" y="25414"/>
                    <a:pt x="6201" y="25080"/>
                    <a:pt x="6049" y="24806"/>
                  </a:cubicBezTo>
                  <a:lnTo>
                    <a:pt x="6049" y="24776"/>
                  </a:lnTo>
                  <a:cubicBezTo>
                    <a:pt x="5016" y="22921"/>
                    <a:pt x="4104" y="20946"/>
                    <a:pt x="3466" y="18970"/>
                  </a:cubicBezTo>
                  <a:cubicBezTo>
                    <a:pt x="2766" y="16994"/>
                    <a:pt x="2311" y="14897"/>
                    <a:pt x="2159" y="12830"/>
                  </a:cubicBezTo>
                  <a:cubicBezTo>
                    <a:pt x="2067" y="11827"/>
                    <a:pt x="2128" y="10824"/>
                    <a:pt x="2311" y="9882"/>
                  </a:cubicBezTo>
                  <a:cubicBezTo>
                    <a:pt x="2554" y="8940"/>
                    <a:pt x="2918" y="8058"/>
                    <a:pt x="3435" y="7116"/>
                  </a:cubicBezTo>
                  <a:cubicBezTo>
                    <a:pt x="3921" y="6204"/>
                    <a:pt x="4499" y="5140"/>
                    <a:pt x="4833" y="3985"/>
                  </a:cubicBezTo>
                  <a:cubicBezTo>
                    <a:pt x="5168" y="2860"/>
                    <a:pt x="5259" y="1645"/>
                    <a:pt x="5168" y="490"/>
                  </a:cubicBezTo>
                  <a:cubicBezTo>
                    <a:pt x="5137" y="216"/>
                    <a:pt x="4955" y="34"/>
                    <a:pt x="4681" y="3"/>
                  </a:cubicBezTo>
                  <a:cubicBezTo>
                    <a:pt x="4662" y="1"/>
                    <a:pt x="4643" y="0"/>
                    <a:pt x="46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43"/>
            <p:cNvSpPr/>
            <p:nvPr/>
          </p:nvSpPr>
          <p:spPr>
            <a:xfrm>
              <a:off x="11137250" y="3759475"/>
              <a:ext cx="169475" cy="1433175"/>
            </a:xfrm>
            <a:custGeom>
              <a:avLst/>
              <a:gdLst/>
              <a:ahLst/>
              <a:cxnLst/>
              <a:rect l="l" t="t" r="r" b="b"/>
              <a:pathLst>
                <a:path w="6779" h="57327" extrusionOk="0">
                  <a:moveTo>
                    <a:pt x="973" y="0"/>
                  </a:moveTo>
                  <a:cubicBezTo>
                    <a:pt x="365" y="9028"/>
                    <a:pt x="61" y="17933"/>
                    <a:pt x="31" y="26687"/>
                  </a:cubicBezTo>
                  <a:cubicBezTo>
                    <a:pt x="1" y="36232"/>
                    <a:pt x="305" y="45624"/>
                    <a:pt x="973" y="54864"/>
                  </a:cubicBezTo>
                  <a:cubicBezTo>
                    <a:pt x="973" y="55533"/>
                    <a:pt x="1247" y="56141"/>
                    <a:pt x="1703" y="56597"/>
                  </a:cubicBezTo>
                  <a:cubicBezTo>
                    <a:pt x="2159" y="57053"/>
                    <a:pt x="2767" y="57326"/>
                    <a:pt x="3435" y="57326"/>
                  </a:cubicBezTo>
                  <a:cubicBezTo>
                    <a:pt x="4803" y="57326"/>
                    <a:pt x="5928" y="56232"/>
                    <a:pt x="5928" y="54864"/>
                  </a:cubicBezTo>
                  <a:cubicBezTo>
                    <a:pt x="6475" y="45593"/>
                    <a:pt x="6779" y="36384"/>
                    <a:pt x="6779" y="27234"/>
                  </a:cubicBezTo>
                  <a:cubicBezTo>
                    <a:pt x="6779" y="18085"/>
                    <a:pt x="6475" y="8997"/>
                    <a:pt x="59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43"/>
            <p:cNvSpPr/>
            <p:nvPr/>
          </p:nvSpPr>
          <p:spPr>
            <a:xfrm>
              <a:off x="11161575" y="3659550"/>
              <a:ext cx="123875" cy="99950"/>
            </a:xfrm>
            <a:custGeom>
              <a:avLst/>
              <a:gdLst/>
              <a:ahLst/>
              <a:cxnLst/>
              <a:rect l="l" t="t" r="r" b="b"/>
              <a:pathLst>
                <a:path w="4955" h="3998" extrusionOk="0">
                  <a:moveTo>
                    <a:pt x="2466" y="0"/>
                  </a:moveTo>
                  <a:cubicBezTo>
                    <a:pt x="2364" y="0"/>
                    <a:pt x="2265" y="46"/>
                    <a:pt x="2219" y="137"/>
                  </a:cubicBezTo>
                  <a:lnTo>
                    <a:pt x="0" y="3997"/>
                  </a:lnTo>
                  <a:lnTo>
                    <a:pt x="4955" y="3997"/>
                  </a:lnTo>
                  <a:lnTo>
                    <a:pt x="2736" y="137"/>
                  </a:lnTo>
                  <a:cubicBezTo>
                    <a:pt x="2675" y="46"/>
                    <a:pt x="2569" y="0"/>
                    <a:pt x="24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43"/>
            <p:cNvSpPr/>
            <p:nvPr/>
          </p:nvSpPr>
          <p:spPr>
            <a:xfrm>
              <a:off x="11137250" y="4426650"/>
              <a:ext cx="169475" cy="766000"/>
            </a:xfrm>
            <a:custGeom>
              <a:avLst/>
              <a:gdLst/>
              <a:ahLst/>
              <a:cxnLst/>
              <a:rect l="l" t="t" r="r" b="b"/>
              <a:pathLst>
                <a:path w="6779" h="30640" extrusionOk="0">
                  <a:moveTo>
                    <a:pt x="31" y="0"/>
                  </a:moveTo>
                  <a:cubicBezTo>
                    <a:pt x="1" y="9545"/>
                    <a:pt x="305" y="18937"/>
                    <a:pt x="973" y="28177"/>
                  </a:cubicBezTo>
                  <a:cubicBezTo>
                    <a:pt x="973" y="28846"/>
                    <a:pt x="1247" y="29454"/>
                    <a:pt x="1703" y="29910"/>
                  </a:cubicBezTo>
                  <a:cubicBezTo>
                    <a:pt x="2159" y="30366"/>
                    <a:pt x="2767" y="30639"/>
                    <a:pt x="3435" y="30639"/>
                  </a:cubicBezTo>
                  <a:cubicBezTo>
                    <a:pt x="4803" y="30639"/>
                    <a:pt x="5928" y="29545"/>
                    <a:pt x="5928" y="28177"/>
                  </a:cubicBezTo>
                  <a:cubicBezTo>
                    <a:pt x="6475" y="18906"/>
                    <a:pt x="6779" y="9697"/>
                    <a:pt x="6779" y="547"/>
                  </a:cubicBezTo>
                  <a:lnTo>
                    <a:pt x="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43"/>
            <p:cNvSpPr/>
            <p:nvPr/>
          </p:nvSpPr>
          <p:spPr>
            <a:xfrm>
              <a:off x="11180575" y="4271625"/>
              <a:ext cx="88925" cy="488650"/>
            </a:xfrm>
            <a:custGeom>
              <a:avLst/>
              <a:gdLst/>
              <a:ahLst/>
              <a:cxnLst/>
              <a:rect l="l" t="t" r="r" b="b"/>
              <a:pathLst>
                <a:path w="3557" h="19546" extrusionOk="0">
                  <a:moveTo>
                    <a:pt x="1793" y="1"/>
                  </a:moveTo>
                  <a:cubicBezTo>
                    <a:pt x="790" y="1"/>
                    <a:pt x="0" y="4378"/>
                    <a:pt x="0" y="9788"/>
                  </a:cubicBezTo>
                  <a:cubicBezTo>
                    <a:pt x="0" y="15168"/>
                    <a:pt x="790" y="19545"/>
                    <a:pt x="1793" y="19545"/>
                  </a:cubicBezTo>
                  <a:cubicBezTo>
                    <a:pt x="2766" y="19545"/>
                    <a:pt x="3556" y="15168"/>
                    <a:pt x="3556" y="9788"/>
                  </a:cubicBezTo>
                  <a:cubicBezTo>
                    <a:pt x="3556" y="4378"/>
                    <a:pt x="2766" y="1"/>
                    <a:pt x="17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7" name="Google Shape;2117;p43"/>
          <p:cNvGrpSpPr/>
          <p:nvPr/>
        </p:nvGrpSpPr>
        <p:grpSpPr>
          <a:xfrm rot="1933296">
            <a:off x="6829736" y="900041"/>
            <a:ext cx="1150035" cy="243727"/>
            <a:chOff x="1619650" y="2565225"/>
            <a:chExt cx="1150025" cy="243725"/>
          </a:xfrm>
        </p:grpSpPr>
        <p:sp>
          <p:nvSpPr>
            <p:cNvPr id="2118" name="Google Shape;2118;p43"/>
            <p:cNvSpPr/>
            <p:nvPr/>
          </p:nvSpPr>
          <p:spPr>
            <a:xfrm>
              <a:off x="1626475" y="2673200"/>
              <a:ext cx="1139875" cy="52625"/>
            </a:xfrm>
            <a:custGeom>
              <a:avLst/>
              <a:gdLst/>
              <a:ahLst/>
              <a:cxnLst/>
              <a:rect l="l" t="t" r="r" b="b"/>
              <a:pathLst>
                <a:path w="45595" h="2105" extrusionOk="0">
                  <a:moveTo>
                    <a:pt x="44894" y="0"/>
                  </a:moveTo>
                  <a:cubicBezTo>
                    <a:pt x="33519" y="200"/>
                    <a:pt x="22111" y="434"/>
                    <a:pt x="10702" y="634"/>
                  </a:cubicBezTo>
                  <a:cubicBezTo>
                    <a:pt x="7500" y="667"/>
                    <a:pt x="4331" y="767"/>
                    <a:pt x="1096" y="801"/>
                  </a:cubicBezTo>
                  <a:cubicBezTo>
                    <a:pt x="729" y="801"/>
                    <a:pt x="195" y="1034"/>
                    <a:pt x="95" y="1468"/>
                  </a:cubicBezTo>
                  <a:cubicBezTo>
                    <a:pt x="0" y="1845"/>
                    <a:pt x="292" y="2104"/>
                    <a:pt x="634" y="2104"/>
                  </a:cubicBezTo>
                  <a:cubicBezTo>
                    <a:pt x="654" y="2104"/>
                    <a:pt x="675" y="2103"/>
                    <a:pt x="695" y="2102"/>
                  </a:cubicBezTo>
                  <a:cubicBezTo>
                    <a:pt x="12070" y="1868"/>
                    <a:pt x="23445" y="1668"/>
                    <a:pt x="34886" y="1468"/>
                  </a:cubicBezTo>
                  <a:cubicBezTo>
                    <a:pt x="38089" y="1434"/>
                    <a:pt x="41258" y="1334"/>
                    <a:pt x="44460" y="1301"/>
                  </a:cubicBezTo>
                  <a:cubicBezTo>
                    <a:pt x="44860" y="1301"/>
                    <a:pt x="45394" y="1034"/>
                    <a:pt x="45461" y="634"/>
                  </a:cubicBezTo>
                  <a:cubicBezTo>
                    <a:pt x="45594" y="200"/>
                    <a:pt x="45227" y="0"/>
                    <a:pt x="448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43"/>
            <p:cNvSpPr/>
            <p:nvPr/>
          </p:nvSpPr>
          <p:spPr>
            <a:xfrm>
              <a:off x="1619650" y="2604300"/>
              <a:ext cx="165850" cy="199800"/>
            </a:xfrm>
            <a:custGeom>
              <a:avLst/>
              <a:gdLst/>
              <a:ahLst/>
              <a:cxnLst/>
              <a:rect l="l" t="t" r="r" b="b"/>
              <a:pathLst>
                <a:path w="6634" h="7992" extrusionOk="0">
                  <a:moveTo>
                    <a:pt x="4849" y="1"/>
                  </a:moveTo>
                  <a:cubicBezTo>
                    <a:pt x="4506" y="1"/>
                    <a:pt x="4101" y="253"/>
                    <a:pt x="3870" y="454"/>
                  </a:cubicBezTo>
                  <a:cubicBezTo>
                    <a:pt x="2703" y="1722"/>
                    <a:pt x="1535" y="3023"/>
                    <a:pt x="335" y="4257"/>
                  </a:cubicBezTo>
                  <a:cubicBezTo>
                    <a:pt x="201" y="4424"/>
                    <a:pt x="1" y="4724"/>
                    <a:pt x="268" y="4891"/>
                  </a:cubicBezTo>
                  <a:cubicBezTo>
                    <a:pt x="1802" y="5892"/>
                    <a:pt x="3303" y="6892"/>
                    <a:pt x="4838" y="7926"/>
                  </a:cubicBezTo>
                  <a:cubicBezTo>
                    <a:pt x="4906" y="7972"/>
                    <a:pt x="4990" y="7992"/>
                    <a:pt x="5083" y="7992"/>
                  </a:cubicBezTo>
                  <a:cubicBezTo>
                    <a:pt x="5675" y="7992"/>
                    <a:pt x="6633" y="7181"/>
                    <a:pt x="6172" y="6892"/>
                  </a:cubicBezTo>
                  <a:cubicBezTo>
                    <a:pt x="4733" y="5954"/>
                    <a:pt x="3322" y="5015"/>
                    <a:pt x="1887" y="4048"/>
                  </a:cubicBezTo>
                  <a:lnTo>
                    <a:pt x="1887" y="4048"/>
                  </a:lnTo>
                  <a:cubicBezTo>
                    <a:pt x="2926" y="2938"/>
                    <a:pt x="3969" y="1787"/>
                    <a:pt x="5038" y="688"/>
                  </a:cubicBezTo>
                  <a:cubicBezTo>
                    <a:pt x="5271" y="454"/>
                    <a:pt x="5371" y="87"/>
                    <a:pt x="5005" y="21"/>
                  </a:cubicBezTo>
                  <a:cubicBezTo>
                    <a:pt x="4955" y="7"/>
                    <a:pt x="4902" y="1"/>
                    <a:pt x="48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43"/>
            <p:cNvSpPr/>
            <p:nvPr/>
          </p:nvSpPr>
          <p:spPr>
            <a:xfrm>
              <a:off x="2637050" y="2565225"/>
              <a:ext cx="132625" cy="243725"/>
            </a:xfrm>
            <a:custGeom>
              <a:avLst/>
              <a:gdLst/>
              <a:ahLst/>
              <a:cxnLst/>
              <a:rect l="l" t="t" r="r" b="b"/>
              <a:pathLst>
                <a:path w="5305" h="9749" extrusionOk="0">
                  <a:moveTo>
                    <a:pt x="794" y="1"/>
                  </a:moveTo>
                  <a:cubicBezTo>
                    <a:pt x="654" y="1"/>
                    <a:pt x="517" y="45"/>
                    <a:pt x="401" y="149"/>
                  </a:cubicBezTo>
                  <a:cubicBezTo>
                    <a:pt x="1" y="416"/>
                    <a:pt x="134" y="950"/>
                    <a:pt x="368" y="1250"/>
                  </a:cubicBezTo>
                  <a:cubicBezTo>
                    <a:pt x="1439" y="2380"/>
                    <a:pt x="2410" y="3610"/>
                    <a:pt x="3368" y="4897"/>
                  </a:cubicBezTo>
                  <a:lnTo>
                    <a:pt x="3368" y="4897"/>
                  </a:lnTo>
                  <a:cubicBezTo>
                    <a:pt x="2424" y="6078"/>
                    <a:pt x="1435" y="7280"/>
                    <a:pt x="501" y="8455"/>
                  </a:cubicBezTo>
                  <a:cubicBezTo>
                    <a:pt x="201" y="8789"/>
                    <a:pt x="534" y="9356"/>
                    <a:pt x="835" y="9556"/>
                  </a:cubicBezTo>
                  <a:cubicBezTo>
                    <a:pt x="992" y="9682"/>
                    <a:pt x="1179" y="9749"/>
                    <a:pt x="1358" y="9749"/>
                  </a:cubicBezTo>
                  <a:cubicBezTo>
                    <a:pt x="1557" y="9749"/>
                    <a:pt x="1745" y="9666"/>
                    <a:pt x="1869" y="9489"/>
                  </a:cubicBezTo>
                  <a:cubicBezTo>
                    <a:pt x="2903" y="8188"/>
                    <a:pt x="4004" y="6854"/>
                    <a:pt x="5038" y="5553"/>
                  </a:cubicBezTo>
                  <a:cubicBezTo>
                    <a:pt x="5304" y="5286"/>
                    <a:pt x="5071" y="4819"/>
                    <a:pt x="4904" y="4619"/>
                  </a:cubicBezTo>
                  <a:cubicBezTo>
                    <a:pt x="3870" y="3152"/>
                    <a:pt x="2703" y="1717"/>
                    <a:pt x="1502" y="350"/>
                  </a:cubicBezTo>
                  <a:cubicBezTo>
                    <a:pt x="1328" y="154"/>
                    <a:pt x="1055" y="1"/>
                    <a:pt x="7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1" name="Google Shape;2121;p43"/>
          <p:cNvSpPr/>
          <p:nvPr/>
        </p:nvSpPr>
        <p:spPr>
          <a:xfrm rot="-408696">
            <a:off x="4571999" y="4052407"/>
            <a:ext cx="1879621" cy="359435"/>
          </a:xfrm>
          <a:custGeom>
            <a:avLst/>
            <a:gdLst/>
            <a:ahLst/>
            <a:cxnLst/>
            <a:rect l="l" t="t" r="r" b="b"/>
            <a:pathLst>
              <a:path w="75188" h="14378" extrusionOk="0">
                <a:moveTo>
                  <a:pt x="64247" y="1"/>
                </a:moveTo>
                <a:cubicBezTo>
                  <a:pt x="63079" y="1"/>
                  <a:pt x="61945" y="34"/>
                  <a:pt x="60777" y="34"/>
                </a:cubicBezTo>
                <a:lnTo>
                  <a:pt x="53772" y="168"/>
                </a:lnTo>
                <a:cubicBezTo>
                  <a:pt x="50670" y="201"/>
                  <a:pt x="47568" y="268"/>
                  <a:pt x="44432" y="301"/>
                </a:cubicBezTo>
                <a:cubicBezTo>
                  <a:pt x="40930" y="334"/>
                  <a:pt x="37427" y="434"/>
                  <a:pt x="33925" y="468"/>
                </a:cubicBezTo>
                <a:cubicBezTo>
                  <a:pt x="30422" y="501"/>
                  <a:pt x="26920" y="601"/>
                  <a:pt x="23417" y="635"/>
                </a:cubicBezTo>
                <a:cubicBezTo>
                  <a:pt x="20315" y="668"/>
                  <a:pt x="17180" y="701"/>
                  <a:pt x="14077" y="768"/>
                </a:cubicBezTo>
                <a:cubicBezTo>
                  <a:pt x="11809" y="801"/>
                  <a:pt x="9474" y="835"/>
                  <a:pt x="7173" y="868"/>
                </a:cubicBezTo>
                <a:cubicBezTo>
                  <a:pt x="6038" y="868"/>
                  <a:pt x="4904" y="935"/>
                  <a:pt x="3803" y="935"/>
                </a:cubicBezTo>
                <a:lnTo>
                  <a:pt x="3637" y="935"/>
                </a:lnTo>
                <a:cubicBezTo>
                  <a:pt x="3236" y="935"/>
                  <a:pt x="2836" y="1035"/>
                  <a:pt x="2469" y="1202"/>
                </a:cubicBezTo>
                <a:cubicBezTo>
                  <a:pt x="2375" y="1264"/>
                  <a:pt x="1926" y="1505"/>
                  <a:pt x="2152" y="1505"/>
                </a:cubicBezTo>
                <a:cubicBezTo>
                  <a:pt x="2166" y="1505"/>
                  <a:pt x="2183" y="1504"/>
                  <a:pt x="2202" y="1502"/>
                </a:cubicBezTo>
                <a:cubicBezTo>
                  <a:pt x="3003" y="1502"/>
                  <a:pt x="3737" y="1468"/>
                  <a:pt x="4537" y="1468"/>
                </a:cubicBezTo>
                <a:cubicBezTo>
                  <a:pt x="6572" y="1435"/>
                  <a:pt x="8674" y="1435"/>
                  <a:pt x="10708" y="1368"/>
                </a:cubicBezTo>
                <a:cubicBezTo>
                  <a:pt x="13677" y="1335"/>
                  <a:pt x="16579" y="1302"/>
                  <a:pt x="19548" y="1268"/>
                </a:cubicBezTo>
                <a:cubicBezTo>
                  <a:pt x="23017" y="1202"/>
                  <a:pt x="26420" y="1135"/>
                  <a:pt x="29889" y="1102"/>
                </a:cubicBezTo>
                <a:cubicBezTo>
                  <a:pt x="33425" y="1035"/>
                  <a:pt x="36927" y="968"/>
                  <a:pt x="40496" y="935"/>
                </a:cubicBezTo>
                <a:cubicBezTo>
                  <a:pt x="43732" y="868"/>
                  <a:pt x="47001" y="835"/>
                  <a:pt x="50237" y="768"/>
                </a:cubicBezTo>
                <a:cubicBezTo>
                  <a:pt x="52838" y="701"/>
                  <a:pt x="55374" y="668"/>
                  <a:pt x="57942" y="635"/>
                </a:cubicBezTo>
                <a:cubicBezTo>
                  <a:pt x="59443" y="601"/>
                  <a:pt x="60911" y="601"/>
                  <a:pt x="62412" y="534"/>
                </a:cubicBezTo>
                <a:cubicBezTo>
                  <a:pt x="62545" y="534"/>
                  <a:pt x="62709" y="520"/>
                  <a:pt x="62862" y="520"/>
                </a:cubicBezTo>
                <a:cubicBezTo>
                  <a:pt x="62921" y="520"/>
                  <a:pt x="62978" y="522"/>
                  <a:pt x="63032" y="528"/>
                </a:cubicBezTo>
                <a:lnTo>
                  <a:pt x="63032" y="528"/>
                </a:lnTo>
                <a:cubicBezTo>
                  <a:pt x="63030" y="528"/>
                  <a:pt x="63028" y="528"/>
                  <a:pt x="63026" y="528"/>
                </a:cubicBezTo>
                <a:cubicBezTo>
                  <a:pt x="62948" y="528"/>
                  <a:pt x="63055" y="606"/>
                  <a:pt x="63112" y="635"/>
                </a:cubicBezTo>
                <a:cubicBezTo>
                  <a:pt x="63246" y="701"/>
                  <a:pt x="63413" y="801"/>
                  <a:pt x="63546" y="868"/>
                </a:cubicBezTo>
                <a:cubicBezTo>
                  <a:pt x="64046" y="1168"/>
                  <a:pt x="64547" y="1502"/>
                  <a:pt x="65081" y="1802"/>
                </a:cubicBezTo>
                <a:cubicBezTo>
                  <a:pt x="67749" y="3370"/>
                  <a:pt x="70384" y="4971"/>
                  <a:pt x="73053" y="6539"/>
                </a:cubicBezTo>
                <a:cubicBezTo>
                  <a:pt x="73224" y="6653"/>
                  <a:pt x="73370" y="6742"/>
                  <a:pt x="73534" y="6828"/>
                </a:cubicBezTo>
                <a:lnTo>
                  <a:pt x="73534" y="6828"/>
                </a:lnTo>
                <a:cubicBezTo>
                  <a:pt x="70851" y="8989"/>
                  <a:pt x="68199" y="11149"/>
                  <a:pt x="65548" y="13277"/>
                </a:cubicBezTo>
                <a:cubicBezTo>
                  <a:pt x="65353" y="13419"/>
                  <a:pt x="65148" y="13579"/>
                  <a:pt x="64944" y="13744"/>
                </a:cubicBezTo>
                <a:lnTo>
                  <a:pt x="4337" y="13744"/>
                </a:lnTo>
                <a:cubicBezTo>
                  <a:pt x="3781" y="13744"/>
                  <a:pt x="3196" y="13699"/>
                  <a:pt x="2640" y="13699"/>
                </a:cubicBezTo>
                <a:cubicBezTo>
                  <a:pt x="2362" y="13699"/>
                  <a:pt x="2091" y="13711"/>
                  <a:pt x="1835" y="13744"/>
                </a:cubicBezTo>
                <a:lnTo>
                  <a:pt x="1835" y="2769"/>
                </a:lnTo>
                <a:lnTo>
                  <a:pt x="1835" y="1202"/>
                </a:lnTo>
                <a:cubicBezTo>
                  <a:pt x="1825" y="1199"/>
                  <a:pt x="1808" y="1198"/>
                  <a:pt x="1787" y="1198"/>
                </a:cubicBezTo>
                <a:cubicBezTo>
                  <a:pt x="1464" y="1198"/>
                  <a:pt x="1" y="1427"/>
                  <a:pt x="1" y="1802"/>
                </a:cubicBezTo>
                <a:lnTo>
                  <a:pt x="1" y="12810"/>
                </a:lnTo>
                <a:lnTo>
                  <a:pt x="1" y="14344"/>
                </a:lnTo>
                <a:cubicBezTo>
                  <a:pt x="34" y="14378"/>
                  <a:pt x="67" y="14378"/>
                  <a:pt x="134" y="14378"/>
                </a:cubicBezTo>
                <a:lnTo>
                  <a:pt x="64280" y="14378"/>
                </a:lnTo>
                <a:cubicBezTo>
                  <a:pt x="65414" y="14344"/>
                  <a:pt x="66081" y="13644"/>
                  <a:pt x="66915" y="13010"/>
                </a:cubicBezTo>
                <a:cubicBezTo>
                  <a:pt x="69417" y="10975"/>
                  <a:pt x="71952" y="8974"/>
                  <a:pt x="74454" y="6939"/>
                </a:cubicBezTo>
                <a:cubicBezTo>
                  <a:pt x="74687" y="6772"/>
                  <a:pt x="74854" y="6639"/>
                  <a:pt x="75054" y="6472"/>
                </a:cubicBezTo>
                <a:cubicBezTo>
                  <a:pt x="75088" y="6439"/>
                  <a:pt x="75188" y="6372"/>
                  <a:pt x="75088" y="6305"/>
                </a:cubicBezTo>
                <a:cubicBezTo>
                  <a:pt x="72919" y="5004"/>
                  <a:pt x="70718" y="3670"/>
                  <a:pt x="68550" y="2369"/>
                </a:cubicBezTo>
                <a:cubicBezTo>
                  <a:pt x="67382" y="1669"/>
                  <a:pt x="66215" y="968"/>
                  <a:pt x="65014" y="301"/>
                </a:cubicBezTo>
                <a:cubicBezTo>
                  <a:pt x="64714" y="134"/>
                  <a:pt x="64547" y="1"/>
                  <a:pt x="64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22" name="Google Shape;2122;p43"/>
          <p:cNvGrpSpPr/>
          <p:nvPr/>
        </p:nvGrpSpPr>
        <p:grpSpPr>
          <a:xfrm rot="-408696">
            <a:off x="4996574" y="4102630"/>
            <a:ext cx="1011558" cy="293163"/>
            <a:chOff x="4393300" y="650700"/>
            <a:chExt cx="1011600" cy="293175"/>
          </a:xfrm>
        </p:grpSpPr>
        <p:sp>
          <p:nvSpPr>
            <p:cNvPr id="2123" name="Google Shape;2123;p43"/>
            <p:cNvSpPr/>
            <p:nvPr/>
          </p:nvSpPr>
          <p:spPr>
            <a:xfrm>
              <a:off x="4393300" y="662800"/>
              <a:ext cx="196000" cy="267275"/>
            </a:xfrm>
            <a:custGeom>
              <a:avLst/>
              <a:gdLst/>
              <a:ahLst/>
              <a:cxnLst/>
              <a:rect l="l" t="t" r="r" b="b"/>
              <a:pathLst>
                <a:path w="7840" h="10691" extrusionOk="0">
                  <a:moveTo>
                    <a:pt x="7174" y="0"/>
                  </a:moveTo>
                  <a:cubicBezTo>
                    <a:pt x="6665" y="0"/>
                    <a:pt x="6018" y="266"/>
                    <a:pt x="6038" y="692"/>
                  </a:cubicBezTo>
                  <a:cubicBezTo>
                    <a:pt x="6110" y="2965"/>
                    <a:pt x="6113" y="5255"/>
                    <a:pt x="6048" y="7538"/>
                  </a:cubicBezTo>
                  <a:lnTo>
                    <a:pt x="6048" y="7538"/>
                  </a:lnTo>
                  <a:cubicBezTo>
                    <a:pt x="4557" y="5326"/>
                    <a:pt x="3135" y="3078"/>
                    <a:pt x="1769" y="792"/>
                  </a:cubicBezTo>
                  <a:cubicBezTo>
                    <a:pt x="1656" y="600"/>
                    <a:pt x="1428" y="519"/>
                    <a:pt x="1176" y="519"/>
                  </a:cubicBezTo>
                  <a:cubicBezTo>
                    <a:pt x="685" y="519"/>
                    <a:pt x="101" y="829"/>
                    <a:pt x="101" y="1226"/>
                  </a:cubicBezTo>
                  <a:cubicBezTo>
                    <a:pt x="34" y="4295"/>
                    <a:pt x="34" y="7330"/>
                    <a:pt x="1" y="10333"/>
                  </a:cubicBezTo>
                  <a:cubicBezTo>
                    <a:pt x="1" y="10581"/>
                    <a:pt x="262" y="10691"/>
                    <a:pt x="579" y="10691"/>
                  </a:cubicBezTo>
                  <a:cubicBezTo>
                    <a:pt x="1072" y="10691"/>
                    <a:pt x="1702" y="10425"/>
                    <a:pt x="1702" y="9999"/>
                  </a:cubicBezTo>
                  <a:cubicBezTo>
                    <a:pt x="1746" y="8008"/>
                    <a:pt x="1761" y="6004"/>
                    <a:pt x="1775" y="4013"/>
                  </a:cubicBezTo>
                  <a:lnTo>
                    <a:pt x="1775" y="4013"/>
                  </a:lnTo>
                  <a:cubicBezTo>
                    <a:pt x="3125" y="6147"/>
                    <a:pt x="4532" y="8265"/>
                    <a:pt x="5972" y="10366"/>
                  </a:cubicBezTo>
                  <a:cubicBezTo>
                    <a:pt x="6095" y="10534"/>
                    <a:pt x="6320" y="10608"/>
                    <a:pt x="6566" y="10608"/>
                  </a:cubicBezTo>
                  <a:cubicBezTo>
                    <a:pt x="7051" y="10608"/>
                    <a:pt x="7617" y="10320"/>
                    <a:pt x="7640" y="9899"/>
                  </a:cubicBezTo>
                  <a:cubicBezTo>
                    <a:pt x="7806" y="6730"/>
                    <a:pt x="7840" y="3528"/>
                    <a:pt x="7773" y="359"/>
                  </a:cubicBezTo>
                  <a:cubicBezTo>
                    <a:pt x="7773" y="111"/>
                    <a:pt x="7502" y="0"/>
                    <a:pt x="71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43"/>
            <p:cNvSpPr/>
            <p:nvPr/>
          </p:nvSpPr>
          <p:spPr>
            <a:xfrm>
              <a:off x="4641825" y="665900"/>
              <a:ext cx="203500" cy="264325"/>
            </a:xfrm>
            <a:custGeom>
              <a:avLst/>
              <a:gdLst/>
              <a:ahLst/>
              <a:cxnLst/>
              <a:rect l="l" t="t" r="r" b="b"/>
              <a:pathLst>
                <a:path w="8140" h="10573" extrusionOk="0">
                  <a:moveTo>
                    <a:pt x="4928" y="1180"/>
                  </a:moveTo>
                  <a:cubicBezTo>
                    <a:pt x="4979" y="1203"/>
                    <a:pt x="5008" y="1206"/>
                    <a:pt x="5037" y="1235"/>
                  </a:cubicBezTo>
                  <a:cubicBezTo>
                    <a:pt x="5204" y="1336"/>
                    <a:pt x="5304" y="1502"/>
                    <a:pt x="5404" y="1602"/>
                  </a:cubicBezTo>
                  <a:cubicBezTo>
                    <a:pt x="5638" y="1903"/>
                    <a:pt x="5738" y="2270"/>
                    <a:pt x="5871" y="2670"/>
                  </a:cubicBezTo>
                  <a:cubicBezTo>
                    <a:pt x="6371" y="4271"/>
                    <a:pt x="6572" y="6272"/>
                    <a:pt x="6038" y="7940"/>
                  </a:cubicBezTo>
                  <a:cubicBezTo>
                    <a:pt x="5838" y="8674"/>
                    <a:pt x="5371" y="9375"/>
                    <a:pt x="4704" y="9742"/>
                  </a:cubicBezTo>
                  <a:cubicBezTo>
                    <a:pt x="4513" y="9849"/>
                    <a:pt x="4343" y="9897"/>
                    <a:pt x="4182" y="9897"/>
                  </a:cubicBezTo>
                  <a:cubicBezTo>
                    <a:pt x="3894" y="9897"/>
                    <a:pt x="3636" y="9744"/>
                    <a:pt x="3336" y="9508"/>
                  </a:cubicBezTo>
                  <a:cubicBezTo>
                    <a:pt x="2068" y="8541"/>
                    <a:pt x="1735" y="6773"/>
                    <a:pt x="1802" y="5338"/>
                  </a:cubicBezTo>
                  <a:cubicBezTo>
                    <a:pt x="1819" y="4417"/>
                    <a:pt x="1993" y="3523"/>
                    <a:pt x="2306" y="2690"/>
                  </a:cubicBezTo>
                  <a:lnTo>
                    <a:pt x="2306" y="2690"/>
                  </a:lnTo>
                  <a:cubicBezTo>
                    <a:pt x="2424" y="2708"/>
                    <a:pt x="2545" y="2718"/>
                    <a:pt x="2660" y="2718"/>
                  </a:cubicBezTo>
                  <a:cubicBezTo>
                    <a:pt x="2922" y="2718"/>
                    <a:pt x="3150" y="2665"/>
                    <a:pt x="3236" y="2536"/>
                  </a:cubicBezTo>
                  <a:cubicBezTo>
                    <a:pt x="3694" y="1914"/>
                    <a:pt x="4185" y="1389"/>
                    <a:pt x="4928" y="1180"/>
                  </a:cubicBezTo>
                  <a:close/>
                  <a:moveTo>
                    <a:pt x="2440" y="1"/>
                  </a:moveTo>
                  <a:cubicBezTo>
                    <a:pt x="2199" y="1"/>
                    <a:pt x="1991" y="49"/>
                    <a:pt x="1902" y="168"/>
                  </a:cubicBezTo>
                  <a:cubicBezTo>
                    <a:pt x="667" y="1669"/>
                    <a:pt x="0" y="3604"/>
                    <a:pt x="34" y="5605"/>
                  </a:cubicBezTo>
                  <a:cubicBezTo>
                    <a:pt x="67" y="7540"/>
                    <a:pt x="868" y="9508"/>
                    <a:pt x="2802" y="10242"/>
                  </a:cubicBezTo>
                  <a:cubicBezTo>
                    <a:pt x="3332" y="10450"/>
                    <a:pt x="3936" y="10572"/>
                    <a:pt x="4543" y="10572"/>
                  </a:cubicBezTo>
                  <a:cubicBezTo>
                    <a:pt x="5007" y="10572"/>
                    <a:pt x="5471" y="10501"/>
                    <a:pt x="5904" y="10342"/>
                  </a:cubicBezTo>
                  <a:cubicBezTo>
                    <a:pt x="6805" y="10008"/>
                    <a:pt x="7372" y="9241"/>
                    <a:pt x="7706" y="8407"/>
                  </a:cubicBezTo>
                  <a:cubicBezTo>
                    <a:pt x="8139" y="7373"/>
                    <a:pt x="8139" y="6206"/>
                    <a:pt x="8039" y="5072"/>
                  </a:cubicBezTo>
                  <a:cubicBezTo>
                    <a:pt x="7973" y="4037"/>
                    <a:pt x="7739" y="2903"/>
                    <a:pt x="7305" y="1936"/>
                  </a:cubicBezTo>
                  <a:cubicBezTo>
                    <a:pt x="6791" y="968"/>
                    <a:pt x="5783" y="521"/>
                    <a:pt x="4728" y="521"/>
                  </a:cubicBezTo>
                  <a:cubicBezTo>
                    <a:pt x="4620" y="521"/>
                    <a:pt x="4512" y="526"/>
                    <a:pt x="4403" y="535"/>
                  </a:cubicBezTo>
                  <a:cubicBezTo>
                    <a:pt x="4040" y="545"/>
                    <a:pt x="3702" y="613"/>
                    <a:pt x="3390" y="728"/>
                  </a:cubicBezTo>
                  <a:lnTo>
                    <a:pt x="3390" y="728"/>
                  </a:lnTo>
                  <a:cubicBezTo>
                    <a:pt x="3448" y="651"/>
                    <a:pt x="3508" y="576"/>
                    <a:pt x="3569" y="502"/>
                  </a:cubicBezTo>
                  <a:cubicBezTo>
                    <a:pt x="3757" y="267"/>
                    <a:pt x="3007" y="1"/>
                    <a:pt x="24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43"/>
            <p:cNvSpPr/>
            <p:nvPr/>
          </p:nvSpPr>
          <p:spPr>
            <a:xfrm>
              <a:off x="4831125" y="667550"/>
              <a:ext cx="243525" cy="19250"/>
            </a:xfrm>
            <a:custGeom>
              <a:avLst/>
              <a:gdLst/>
              <a:ahLst/>
              <a:cxnLst/>
              <a:rect l="l" t="t" r="r" b="b"/>
              <a:pathLst>
                <a:path w="9741" h="770" extrusionOk="0">
                  <a:moveTo>
                    <a:pt x="8048" y="1"/>
                  </a:moveTo>
                  <a:cubicBezTo>
                    <a:pt x="7941" y="1"/>
                    <a:pt x="7803" y="6"/>
                    <a:pt x="7692" y="37"/>
                  </a:cubicBezTo>
                  <a:lnTo>
                    <a:pt x="7692" y="37"/>
                  </a:lnTo>
                  <a:cubicBezTo>
                    <a:pt x="5344" y="46"/>
                    <a:pt x="3017" y="102"/>
                    <a:pt x="634" y="102"/>
                  </a:cubicBezTo>
                  <a:cubicBezTo>
                    <a:pt x="434" y="102"/>
                    <a:pt x="0" y="169"/>
                    <a:pt x="267" y="469"/>
                  </a:cubicBezTo>
                  <a:cubicBezTo>
                    <a:pt x="501" y="702"/>
                    <a:pt x="1101" y="769"/>
                    <a:pt x="1435" y="769"/>
                  </a:cubicBezTo>
                  <a:cubicBezTo>
                    <a:pt x="4003" y="769"/>
                    <a:pt x="6572" y="702"/>
                    <a:pt x="9140" y="702"/>
                  </a:cubicBezTo>
                  <a:cubicBezTo>
                    <a:pt x="9340" y="702"/>
                    <a:pt x="9741" y="669"/>
                    <a:pt x="9574" y="369"/>
                  </a:cubicBezTo>
                  <a:cubicBezTo>
                    <a:pt x="9407" y="135"/>
                    <a:pt x="8807" y="35"/>
                    <a:pt x="8573" y="35"/>
                  </a:cubicBezTo>
                  <a:cubicBezTo>
                    <a:pt x="8440" y="35"/>
                    <a:pt x="8306" y="35"/>
                    <a:pt x="8173" y="2"/>
                  </a:cubicBezTo>
                  <a:cubicBezTo>
                    <a:pt x="8143" y="2"/>
                    <a:pt x="8099" y="1"/>
                    <a:pt x="80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43"/>
            <p:cNvSpPr/>
            <p:nvPr/>
          </p:nvSpPr>
          <p:spPr>
            <a:xfrm>
              <a:off x="4914525" y="654050"/>
              <a:ext cx="49225" cy="289825"/>
            </a:xfrm>
            <a:custGeom>
              <a:avLst/>
              <a:gdLst/>
              <a:ahLst/>
              <a:cxnLst/>
              <a:rect l="l" t="t" r="r" b="b"/>
              <a:pathLst>
                <a:path w="1969" h="11593" extrusionOk="0">
                  <a:moveTo>
                    <a:pt x="738" y="0"/>
                  </a:moveTo>
                  <a:cubicBezTo>
                    <a:pt x="367" y="0"/>
                    <a:pt x="0" y="340"/>
                    <a:pt x="0" y="709"/>
                  </a:cubicBezTo>
                  <a:cubicBezTo>
                    <a:pt x="133" y="4044"/>
                    <a:pt x="234" y="7347"/>
                    <a:pt x="334" y="10683"/>
                  </a:cubicBezTo>
                  <a:cubicBezTo>
                    <a:pt x="334" y="11116"/>
                    <a:pt x="667" y="11550"/>
                    <a:pt x="1134" y="11583"/>
                  </a:cubicBezTo>
                  <a:cubicBezTo>
                    <a:pt x="1175" y="11589"/>
                    <a:pt x="1215" y="11592"/>
                    <a:pt x="1254" y="11592"/>
                  </a:cubicBezTo>
                  <a:cubicBezTo>
                    <a:pt x="1639" y="11592"/>
                    <a:pt x="1968" y="11306"/>
                    <a:pt x="1968" y="10883"/>
                  </a:cubicBezTo>
                  <a:cubicBezTo>
                    <a:pt x="1835" y="7547"/>
                    <a:pt x="1768" y="4245"/>
                    <a:pt x="1635" y="909"/>
                  </a:cubicBezTo>
                  <a:cubicBezTo>
                    <a:pt x="1635" y="475"/>
                    <a:pt x="1301" y="42"/>
                    <a:pt x="834" y="8"/>
                  </a:cubicBezTo>
                  <a:cubicBezTo>
                    <a:pt x="802" y="3"/>
                    <a:pt x="770" y="0"/>
                    <a:pt x="7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43"/>
            <p:cNvSpPr/>
            <p:nvPr/>
          </p:nvSpPr>
          <p:spPr>
            <a:xfrm>
              <a:off x="5117150" y="656875"/>
              <a:ext cx="45075" cy="267250"/>
            </a:xfrm>
            <a:custGeom>
              <a:avLst/>
              <a:gdLst/>
              <a:ahLst/>
              <a:cxnLst/>
              <a:rect l="l" t="t" r="r" b="b"/>
              <a:pathLst>
                <a:path w="1803" h="10690" extrusionOk="0">
                  <a:moveTo>
                    <a:pt x="1053" y="0"/>
                  </a:moveTo>
                  <a:cubicBezTo>
                    <a:pt x="567" y="0"/>
                    <a:pt x="1" y="76"/>
                    <a:pt x="1" y="229"/>
                  </a:cubicBezTo>
                  <a:cubicBezTo>
                    <a:pt x="1" y="3631"/>
                    <a:pt x="34" y="7100"/>
                    <a:pt x="34" y="10536"/>
                  </a:cubicBezTo>
                  <a:cubicBezTo>
                    <a:pt x="34" y="10638"/>
                    <a:pt x="373" y="10689"/>
                    <a:pt x="753" y="10689"/>
                  </a:cubicBezTo>
                  <a:cubicBezTo>
                    <a:pt x="1243" y="10689"/>
                    <a:pt x="1802" y="10605"/>
                    <a:pt x="1802" y="10436"/>
                  </a:cubicBezTo>
                  <a:cubicBezTo>
                    <a:pt x="1802" y="7034"/>
                    <a:pt x="1735" y="3565"/>
                    <a:pt x="1735" y="129"/>
                  </a:cubicBezTo>
                  <a:cubicBezTo>
                    <a:pt x="1735" y="43"/>
                    <a:pt x="1417" y="0"/>
                    <a:pt x="10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43"/>
            <p:cNvSpPr/>
            <p:nvPr/>
          </p:nvSpPr>
          <p:spPr>
            <a:xfrm>
              <a:off x="5118825" y="894425"/>
              <a:ext cx="145975" cy="40050"/>
            </a:xfrm>
            <a:custGeom>
              <a:avLst/>
              <a:gdLst/>
              <a:ahLst/>
              <a:cxnLst/>
              <a:rect l="l" t="t" r="r" b="b"/>
              <a:pathLst>
                <a:path w="5839" h="1602" extrusionOk="0">
                  <a:moveTo>
                    <a:pt x="4737" y="0"/>
                  </a:moveTo>
                  <a:cubicBezTo>
                    <a:pt x="3270" y="67"/>
                    <a:pt x="1835" y="100"/>
                    <a:pt x="401" y="100"/>
                  </a:cubicBezTo>
                  <a:cubicBezTo>
                    <a:pt x="1" y="100"/>
                    <a:pt x="167" y="734"/>
                    <a:pt x="267" y="901"/>
                  </a:cubicBezTo>
                  <a:cubicBezTo>
                    <a:pt x="434" y="1201"/>
                    <a:pt x="768" y="1601"/>
                    <a:pt x="1135" y="1601"/>
                  </a:cubicBezTo>
                  <a:cubicBezTo>
                    <a:pt x="2602" y="1568"/>
                    <a:pt x="4003" y="1501"/>
                    <a:pt x="5471" y="1501"/>
                  </a:cubicBezTo>
                  <a:cubicBezTo>
                    <a:pt x="5838" y="1501"/>
                    <a:pt x="5671" y="901"/>
                    <a:pt x="5605" y="734"/>
                  </a:cubicBezTo>
                  <a:cubicBezTo>
                    <a:pt x="5438" y="434"/>
                    <a:pt x="5138" y="0"/>
                    <a:pt x="47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43"/>
            <p:cNvSpPr/>
            <p:nvPr/>
          </p:nvSpPr>
          <p:spPr>
            <a:xfrm>
              <a:off x="5123825" y="825475"/>
              <a:ext cx="92600" cy="33425"/>
            </a:xfrm>
            <a:custGeom>
              <a:avLst/>
              <a:gdLst/>
              <a:ahLst/>
              <a:cxnLst/>
              <a:rect l="l" t="t" r="r" b="b"/>
              <a:pathLst>
                <a:path w="3704" h="1337" extrusionOk="0">
                  <a:moveTo>
                    <a:pt x="2945" y="1"/>
                  </a:moveTo>
                  <a:cubicBezTo>
                    <a:pt x="2857" y="1"/>
                    <a:pt x="2766" y="9"/>
                    <a:pt x="2669" y="23"/>
                  </a:cubicBezTo>
                  <a:cubicBezTo>
                    <a:pt x="2660" y="23"/>
                    <a:pt x="2651" y="23"/>
                    <a:pt x="2642" y="25"/>
                  </a:cubicBezTo>
                  <a:lnTo>
                    <a:pt x="2642" y="25"/>
                  </a:lnTo>
                  <a:cubicBezTo>
                    <a:pt x="2384" y="40"/>
                    <a:pt x="2118" y="48"/>
                    <a:pt x="1848" y="48"/>
                  </a:cubicBezTo>
                  <a:cubicBezTo>
                    <a:pt x="1568" y="48"/>
                    <a:pt x="1285" y="40"/>
                    <a:pt x="1001" y="23"/>
                  </a:cubicBezTo>
                  <a:cubicBezTo>
                    <a:pt x="801" y="23"/>
                    <a:pt x="534" y="90"/>
                    <a:pt x="334" y="223"/>
                  </a:cubicBezTo>
                  <a:cubicBezTo>
                    <a:pt x="234" y="323"/>
                    <a:pt x="67" y="523"/>
                    <a:pt x="1" y="690"/>
                  </a:cubicBezTo>
                  <a:cubicBezTo>
                    <a:pt x="1" y="857"/>
                    <a:pt x="67" y="1024"/>
                    <a:pt x="167" y="1157"/>
                  </a:cubicBezTo>
                  <a:cubicBezTo>
                    <a:pt x="301" y="1224"/>
                    <a:pt x="534" y="1290"/>
                    <a:pt x="735" y="1324"/>
                  </a:cubicBezTo>
                  <a:cubicBezTo>
                    <a:pt x="910" y="1332"/>
                    <a:pt x="1089" y="1336"/>
                    <a:pt x="1270" y="1336"/>
                  </a:cubicBezTo>
                  <a:cubicBezTo>
                    <a:pt x="1814" y="1336"/>
                    <a:pt x="2377" y="1299"/>
                    <a:pt x="2903" y="1224"/>
                  </a:cubicBezTo>
                  <a:cubicBezTo>
                    <a:pt x="3103" y="1190"/>
                    <a:pt x="3303" y="1057"/>
                    <a:pt x="3470" y="923"/>
                  </a:cubicBezTo>
                  <a:cubicBezTo>
                    <a:pt x="3603" y="823"/>
                    <a:pt x="3703" y="623"/>
                    <a:pt x="3637" y="423"/>
                  </a:cubicBezTo>
                  <a:cubicBezTo>
                    <a:pt x="3603" y="256"/>
                    <a:pt x="3470" y="90"/>
                    <a:pt x="3303" y="56"/>
                  </a:cubicBezTo>
                  <a:cubicBezTo>
                    <a:pt x="3186" y="17"/>
                    <a:pt x="3069" y="1"/>
                    <a:pt x="29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43"/>
            <p:cNvSpPr/>
            <p:nvPr/>
          </p:nvSpPr>
          <p:spPr>
            <a:xfrm>
              <a:off x="5116325" y="659050"/>
              <a:ext cx="121775" cy="11075"/>
            </a:xfrm>
            <a:custGeom>
              <a:avLst/>
              <a:gdLst/>
              <a:ahLst/>
              <a:cxnLst/>
              <a:rect l="l" t="t" r="r" b="b"/>
              <a:pathLst>
                <a:path w="4871" h="443" extrusionOk="0">
                  <a:moveTo>
                    <a:pt x="4620" y="0"/>
                  </a:moveTo>
                  <a:cubicBezTo>
                    <a:pt x="4537" y="0"/>
                    <a:pt x="4454" y="8"/>
                    <a:pt x="4404" y="8"/>
                  </a:cubicBezTo>
                  <a:cubicBezTo>
                    <a:pt x="3370" y="42"/>
                    <a:pt x="2335" y="108"/>
                    <a:pt x="1268" y="108"/>
                  </a:cubicBezTo>
                  <a:cubicBezTo>
                    <a:pt x="901" y="108"/>
                    <a:pt x="434" y="142"/>
                    <a:pt x="101" y="275"/>
                  </a:cubicBezTo>
                  <a:cubicBezTo>
                    <a:pt x="67" y="309"/>
                    <a:pt x="0" y="309"/>
                    <a:pt x="34" y="375"/>
                  </a:cubicBezTo>
                  <a:cubicBezTo>
                    <a:pt x="101" y="442"/>
                    <a:pt x="367" y="442"/>
                    <a:pt x="434" y="442"/>
                  </a:cubicBezTo>
                  <a:cubicBezTo>
                    <a:pt x="1502" y="375"/>
                    <a:pt x="2536" y="342"/>
                    <a:pt x="3570" y="342"/>
                  </a:cubicBezTo>
                  <a:cubicBezTo>
                    <a:pt x="3937" y="342"/>
                    <a:pt x="4404" y="309"/>
                    <a:pt x="4737" y="175"/>
                  </a:cubicBezTo>
                  <a:cubicBezTo>
                    <a:pt x="4771" y="142"/>
                    <a:pt x="4871" y="142"/>
                    <a:pt x="4837" y="42"/>
                  </a:cubicBezTo>
                  <a:cubicBezTo>
                    <a:pt x="4787" y="8"/>
                    <a:pt x="4704" y="0"/>
                    <a:pt x="46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43"/>
            <p:cNvSpPr/>
            <p:nvPr/>
          </p:nvSpPr>
          <p:spPr>
            <a:xfrm>
              <a:off x="5275600" y="650700"/>
              <a:ext cx="129300" cy="281275"/>
            </a:xfrm>
            <a:custGeom>
              <a:avLst/>
              <a:gdLst/>
              <a:ahLst/>
              <a:cxnLst/>
              <a:rect l="l" t="t" r="r" b="b"/>
              <a:pathLst>
                <a:path w="5172" h="11251" extrusionOk="0">
                  <a:moveTo>
                    <a:pt x="2232" y="0"/>
                  </a:moveTo>
                  <a:cubicBezTo>
                    <a:pt x="1878" y="0"/>
                    <a:pt x="1518" y="128"/>
                    <a:pt x="1168" y="442"/>
                  </a:cubicBezTo>
                  <a:cubicBezTo>
                    <a:pt x="1" y="1477"/>
                    <a:pt x="735" y="3211"/>
                    <a:pt x="1302" y="4379"/>
                  </a:cubicBezTo>
                  <a:cubicBezTo>
                    <a:pt x="1635" y="5112"/>
                    <a:pt x="1969" y="5780"/>
                    <a:pt x="2302" y="6447"/>
                  </a:cubicBezTo>
                  <a:cubicBezTo>
                    <a:pt x="2636" y="7047"/>
                    <a:pt x="3070" y="7681"/>
                    <a:pt x="3236" y="8348"/>
                  </a:cubicBezTo>
                  <a:cubicBezTo>
                    <a:pt x="3368" y="8709"/>
                    <a:pt x="3402" y="9683"/>
                    <a:pt x="2832" y="9683"/>
                  </a:cubicBezTo>
                  <a:cubicBezTo>
                    <a:pt x="2822" y="9683"/>
                    <a:pt x="2813" y="9683"/>
                    <a:pt x="2803" y="9682"/>
                  </a:cubicBezTo>
                  <a:cubicBezTo>
                    <a:pt x="2737" y="9682"/>
                    <a:pt x="2700" y="9668"/>
                    <a:pt x="2654" y="9649"/>
                  </a:cubicBezTo>
                  <a:lnTo>
                    <a:pt x="2654" y="9649"/>
                  </a:lnTo>
                  <a:cubicBezTo>
                    <a:pt x="2655" y="9649"/>
                    <a:pt x="2656" y="9649"/>
                    <a:pt x="2657" y="9649"/>
                  </a:cubicBezTo>
                  <a:cubicBezTo>
                    <a:pt x="2669" y="9649"/>
                    <a:pt x="2603" y="9605"/>
                    <a:pt x="2536" y="9516"/>
                  </a:cubicBezTo>
                  <a:cubicBezTo>
                    <a:pt x="2402" y="9215"/>
                    <a:pt x="2369" y="8949"/>
                    <a:pt x="2302" y="8648"/>
                  </a:cubicBezTo>
                  <a:cubicBezTo>
                    <a:pt x="2202" y="8215"/>
                    <a:pt x="1835" y="7814"/>
                    <a:pt x="1402" y="7681"/>
                  </a:cubicBezTo>
                  <a:cubicBezTo>
                    <a:pt x="1360" y="7673"/>
                    <a:pt x="1319" y="7670"/>
                    <a:pt x="1279" y="7670"/>
                  </a:cubicBezTo>
                  <a:cubicBezTo>
                    <a:pt x="964" y="7670"/>
                    <a:pt x="709" y="7897"/>
                    <a:pt x="768" y="8281"/>
                  </a:cubicBezTo>
                  <a:cubicBezTo>
                    <a:pt x="1035" y="9616"/>
                    <a:pt x="1769" y="11250"/>
                    <a:pt x="3403" y="11250"/>
                  </a:cubicBezTo>
                  <a:cubicBezTo>
                    <a:pt x="5171" y="11250"/>
                    <a:pt x="4938" y="9049"/>
                    <a:pt x="4471" y="7981"/>
                  </a:cubicBezTo>
                  <a:cubicBezTo>
                    <a:pt x="4170" y="7247"/>
                    <a:pt x="3703" y="6647"/>
                    <a:pt x="3370" y="5946"/>
                  </a:cubicBezTo>
                  <a:cubicBezTo>
                    <a:pt x="3003" y="5213"/>
                    <a:pt x="2669" y="4512"/>
                    <a:pt x="2336" y="3745"/>
                  </a:cubicBezTo>
                  <a:cubicBezTo>
                    <a:pt x="2069" y="3178"/>
                    <a:pt x="1835" y="2411"/>
                    <a:pt x="2269" y="1877"/>
                  </a:cubicBezTo>
                  <a:cubicBezTo>
                    <a:pt x="2435" y="1688"/>
                    <a:pt x="2587" y="1612"/>
                    <a:pt x="2731" y="1612"/>
                  </a:cubicBezTo>
                  <a:cubicBezTo>
                    <a:pt x="2992" y="1612"/>
                    <a:pt x="3221" y="1864"/>
                    <a:pt x="3436" y="2144"/>
                  </a:cubicBezTo>
                  <a:cubicBezTo>
                    <a:pt x="3632" y="2395"/>
                    <a:pt x="3968" y="2717"/>
                    <a:pt x="4327" y="2717"/>
                  </a:cubicBezTo>
                  <a:cubicBezTo>
                    <a:pt x="4396" y="2717"/>
                    <a:pt x="4467" y="2705"/>
                    <a:pt x="4537" y="2677"/>
                  </a:cubicBezTo>
                  <a:cubicBezTo>
                    <a:pt x="4971" y="2477"/>
                    <a:pt x="4837" y="1944"/>
                    <a:pt x="4671" y="1677"/>
                  </a:cubicBezTo>
                  <a:cubicBezTo>
                    <a:pt x="4110" y="945"/>
                    <a:pt x="3193" y="0"/>
                    <a:pt x="22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2" name="Google Shape;2132;p43"/>
          <p:cNvGrpSpPr/>
          <p:nvPr/>
        </p:nvGrpSpPr>
        <p:grpSpPr>
          <a:xfrm>
            <a:off x="1107883" y="3454006"/>
            <a:ext cx="1258281" cy="936865"/>
            <a:chOff x="7786125" y="1421100"/>
            <a:chExt cx="929375" cy="691975"/>
          </a:xfrm>
        </p:grpSpPr>
        <p:sp>
          <p:nvSpPr>
            <p:cNvPr id="2133" name="Google Shape;2133;p43"/>
            <p:cNvSpPr/>
            <p:nvPr/>
          </p:nvSpPr>
          <p:spPr>
            <a:xfrm>
              <a:off x="8042975" y="1796450"/>
              <a:ext cx="265975" cy="289500"/>
            </a:xfrm>
            <a:custGeom>
              <a:avLst/>
              <a:gdLst/>
              <a:ahLst/>
              <a:cxnLst/>
              <a:rect l="l" t="t" r="r" b="b"/>
              <a:pathLst>
                <a:path w="10639" h="11580" extrusionOk="0">
                  <a:moveTo>
                    <a:pt x="7949" y="0"/>
                  </a:moveTo>
                  <a:cubicBezTo>
                    <a:pt x="7873" y="0"/>
                    <a:pt x="7797" y="3"/>
                    <a:pt x="7721" y="9"/>
                  </a:cubicBezTo>
                  <a:cubicBezTo>
                    <a:pt x="6961" y="40"/>
                    <a:pt x="6231" y="435"/>
                    <a:pt x="5715" y="982"/>
                  </a:cubicBezTo>
                  <a:lnTo>
                    <a:pt x="2341" y="4629"/>
                  </a:lnTo>
                  <a:cubicBezTo>
                    <a:pt x="2219" y="4751"/>
                    <a:pt x="2219" y="4964"/>
                    <a:pt x="2341" y="5055"/>
                  </a:cubicBezTo>
                  <a:cubicBezTo>
                    <a:pt x="2381" y="5108"/>
                    <a:pt x="2444" y="5132"/>
                    <a:pt x="2510" y="5132"/>
                  </a:cubicBezTo>
                  <a:cubicBezTo>
                    <a:pt x="2595" y="5132"/>
                    <a:pt x="2685" y="5093"/>
                    <a:pt x="2736" y="5025"/>
                  </a:cubicBezTo>
                  <a:lnTo>
                    <a:pt x="6140" y="1377"/>
                  </a:lnTo>
                  <a:cubicBezTo>
                    <a:pt x="6535" y="921"/>
                    <a:pt x="7113" y="648"/>
                    <a:pt x="7721" y="617"/>
                  </a:cubicBezTo>
                  <a:cubicBezTo>
                    <a:pt x="7764" y="615"/>
                    <a:pt x="7807" y="614"/>
                    <a:pt x="7851" y="614"/>
                  </a:cubicBezTo>
                  <a:cubicBezTo>
                    <a:pt x="8411" y="614"/>
                    <a:pt x="8939" y="797"/>
                    <a:pt x="9362" y="1164"/>
                  </a:cubicBezTo>
                  <a:cubicBezTo>
                    <a:pt x="9818" y="1529"/>
                    <a:pt x="10031" y="2107"/>
                    <a:pt x="10092" y="2684"/>
                  </a:cubicBezTo>
                  <a:cubicBezTo>
                    <a:pt x="10092" y="3262"/>
                    <a:pt x="9879" y="3839"/>
                    <a:pt x="9484" y="4295"/>
                  </a:cubicBezTo>
                  <a:lnTo>
                    <a:pt x="3861" y="10435"/>
                  </a:lnTo>
                  <a:cubicBezTo>
                    <a:pt x="3491" y="10821"/>
                    <a:pt x="2992" y="11022"/>
                    <a:pt x="2507" y="11022"/>
                  </a:cubicBezTo>
                  <a:cubicBezTo>
                    <a:pt x="2113" y="11022"/>
                    <a:pt x="1728" y="10890"/>
                    <a:pt x="1429" y="10617"/>
                  </a:cubicBezTo>
                  <a:cubicBezTo>
                    <a:pt x="730" y="10009"/>
                    <a:pt x="699" y="8946"/>
                    <a:pt x="1338" y="8216"/>
                  </a:cubicBezTo>
                  <a:lnTo>
                    <a:pt x="6323" y="2836"/>
                  </a:lnTo>
                  <a:cubicBezTo>
                    <a:pt x="6505" y="2593"/>
                    <a:pt x="6809" y="2441"/>
                    <a:pt x="7113" y="2441"/>
                  </a:cubicBezTo>
                  <a:cubicBezTo>
                    <a:pt x="7151" y="2437"/>
                    <a:pt x="7189" y="2435"/>
                    <a:pt x="7227" y="2435"/>
                  </a:cubicBezTo>
                  <a:cubicBezTo>
                    <a:pt x="7491" y="2435"/>
                    <a:pt x="7744" y="2528"/>
                    <a:pt x="7903" y="2714"/>
                  </a:cubicBezTo>
                  <a:cubicBezTo>
                    <a:pt x="8146" y="2897"/>
                    <a:pt x="8268" y="3170"/>
                    <a:pt x="8268" y="3474"/>
                  </a:cubicBezTo>
                  <a:cubicBezTo>
                    <a:pt x="8268" y="3778"/>
                    <a:pt x="8146" y="4021"/>
                    <a:pt x="7964" y="4265"/>
                  </a:cubicBezTo>
                  <a:lnTo>
                    <a:pt x="3253" y="9371"/>
                  </a:lnTo>
                  <a:cubicBezTo>
                    <a:pt x="3131" y="9462"/>
                    <a:pt x="3131" y="9675"/>
                    <a:pt x="3253" y="9766"/>
                  </a:cubicBezTo>
                  <a:cubicBezTo>
                    <a:pt x="3293" y="9820"/>
                    <a:pt x="3356" y="9844"/>
                    <a:pt x="3422" y="9844"/>
                  </a:cubicBezTo>
                  <a:cubicBezTo>
                    <a:pt x="3507" y="9844"/>
                    <a:pt x="3597" y="9804"/>
                    <a:pt x="3648" y="9736"/>
                  </a:cubicBezTo>
                  <a:lnTo>
                    <a:pt x="8359" y="4629"/>
                  </a:lnTo>
                  <a:cubicBezTo>
                    <a:pt x="8663" y="4295"/>
                    <a:pt x="8876" y="3870"/>
                    <a:pt x="8815" y="3444"/>
                  </a:cubicBezTo>
                  <a:cubicBezTo>
                    <a:pt x="8815" y="2988"/>
                    <a:pt x="8633" y="2563"/>
                    <a:pt x="8298" y="2289"/>
                  </a:cubicBezTo>
                  <a:cubicBezTo>
                    <a:pt x="7992" y="2011"/>
                    <a:pt x="7609" y="1860"/>
                    <a:pt x="7197" y="1860"/>
                  </a:cubicBezTo>
                  <a:cubicBezTo>
                    <a:pt x="7159" y="1860"/>
                    <a:pt x="7121" y="1861"/>
                    <a:pt x="7082" y="1863"/>
                  </a:cubicBezTo>
                  <a:cubicBezTo>
                    <a:pt x="6627" y="1924"/>
                    <a:pt x="6201" y="2107"/>
                    <a:pt x="5867" y="2441"/>
                  </a:cubicBezTo>
                  <a:lnTo>
                    <a:pt x="882" y="7821"/>
                  </a:lnTo>
                  <a:cubicBezTo>
                    <a:pt x="0" y="8794"/>
                    <a:pt x="61" y="10222"/>
                    <a:pt x="973" y="11043"/>
                  </a:cubicBezTo>
                  <a:cubicBezTo>
                    <a:pt x="1382" y="11405"/>
                    <a:pt x="1905" y="11579"/>
                    <a:pt x="2436" y="11579"/>
                  </a:cubicBezTo>
                  <a:cubicBezTo>
                    <a:pt x="2932" y="11579"/>
                    <a:pt x="3435" y="11427"/>
                    <a:pt x="3861" y="11134"/>
                  </a:cubicBezTo>
                  <a:cubicBezTo>
                    <a:pt x="4013" y="11043"/>
                    <a:pt x="4104" y="10921"/>
                    <a:pt x="4225" y="10800"/>
                  </a:cubicBezTo>
                  <a:lnTo>
                    <a:pt x="9848" y="4690"/>
                  </a:lnTo>
                  <a:cubicBezTo>
                    <a:pt x="10396" y="4113"/>
                    <a:pt x="10639" y="3383"/>
                    <a:pt x="10639" y="2623"/>
                  </a:cubicBezTo>
                  <a:cubicBezTo>
                    <a:pt x="10608" y="1863"/>
                    <a:pt x="10304" y="1195"/>
                    <a:pt x="9727" y="708"/>
                  </a:cubicBezTo>
                  <a:cubicBezTo>
                    <a:pt x="9262" y="244"/>
                    <a:pt x="8625" y="0"/>
                    <a:pt x="7949" y="0"/>
                  </a:cubicBezTo>
                  <a:close/>
                </a:path>
              </a:pathLst>
            </a:custGeom>
            <a:solidFill>
              <a:schemeClr val="accent1"/>
            </a:solidFill>
            <a:ln>
              <a:noFill/>
            </a:ln>
            <a:effectLst>
              <a:outerShdw blurRad="57150" dist="19050" dir="5400000" algn="bl" rotWithShape="0">
                <a:srgbClr val="000000">
                  <a:alpha val="3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43"/>
            <p:cNvSpPr/>
            <p:nvPr/>
          </p:nvSpPr>
          <p:spPr>
            <a:xfrm>
              <a:off x="8558175" y="1776450"/>
              <a:ext cx="157325" cy="336625"/>
            </a:xfrm>
            <a:custGeom>
              <a:avLst/>
              <a:gdLst/>
              <a:ahLst/>
              <a:cxnLst/>
              <a:rect l="l" t="t" r="r" b="b"/>
              <a:pathLst>
                <a:path w="6293" h="13465" extrusionOk="0">
                  <a:moveTo>
                    <a:pt x="2949" y="0"/>
                  </a:moveTo>
                  <a:cubicBezTo>
                    <a:pt x="2848" y="0"/>
                    <a:pt x="2746" y="6"/>
                    <a:pt x="2645" y="19"/>
                  </a:cubicBezTo>
                  <a:cubicBezTo>
                    <a:pt x="1855" y="19"/>
                    <a:pt x="1186" y="384"/>
                    <a:pt x="730" y="992"/>
                  </a:cubicBezTo>
                  <a:cubicBezTo>
                    <a:pt x="213" y="1600"/>
                    <a:pt x="1" y="2359"/>
                    <a:pt x="61" y="3119"/>
                  </a:cubicBezTo>
                  <a:lnTo>
                    <a:pt x="456" y="8074"/>
                  </a:lnTo>
                  <a:cubicBezTo>
                    <a:pt x="456" y="8226"/>
                    <a:pt x="608" y="8317"/>
                    <a:pt x="760" y="8317"/>
                  </a:cubicBezTo>
                  <a:cubicBezTo>
                    <a:pt x="912" y="8317"/>
                    <a:pt x="1004" y="8165"/>
                    <a:pt x="1004" y="8013"/>
                  </a:cubicBezTo>
                  <a:lnTo>
                    <a:pt x="639" y="3089"/>
                  </a:lnTo>
                  <a:cubicBezTo>
                    <a:pt x="608" y="2481"/>
                    <a:pt x="791" y="1873"/>
                    <a:pt x="1156" y="1387"/>
                  </a:cubicBezTo>
                  <a:cubicBezTo>
                    <a:pt x="1551" y="870"/>
                    <a:pt x="2067" y="627"/>
                    <a:pt x="2675" y="536"/>
                  </a:cubicBezTo>
                  <a:cubicBezTo>
                    <a:pt x="2725" y="533"/>
                    <a:pt x="2774" y="532"/>
                    <a:pt x="2824" y="532"/>
                  </a:cubicBezTo>
                  <a:cubicBezTo>
                    <a:pt x="3377" y="532"/>
                    <a:pt x="3896" y="692"/>
                    <a:pt x="4286" y="1083"/>
                  </a:cubicBezTo>
                  <a:cubicBezTo>
                    <a:pt x="4742" y="1448"/>
                    <a:pt x="5016" y="2025"/>
                    <a:pt x="5046" y="2633"/>
                  </a:cubicBezTo>
                  <a:lnTo>
                    <a:pt x="5685" y="10931"/>
                  </a:lnTo>
                  <a:cubicBezTo>
                    <a:pt x="5776" y="11873"/>
                    <a:pt x="5077" y="12755"/>
                    <a:pt x="4165" y="12816"/>
                  </a:cubicBezTo>
                  <a:cubicBezTo>
                    <a:pt x="4126" y="12818"/>
                    <a:pt x="4088" y="12819"/>
                    <a:pt x="4050" y="12819"/>
                  </a:cubicBezTo>
                  <a:cubicBezTo>
                    <a:pt x="3188" y="12819"/>
                    <a:pt x="2460" y="12167"/>
                    <a:pt x="2402" y="11235"/>
                  </a:cubicBezTo>
                  <a:lnTo>
                    <a:pt x="1824" y="3879"/>
                  </a:lnTo>
                  <a:cubicBezTo>
                    <a:pt x="1764" y="3575"/>
                    <a:pt x="1885" y="3271"/>
                    <a:pt x="2098" y="3059"/>
                  </a:cubicBezTo>
                  <a:cubicBezTo>
                    <a:pt x="2280" y="2815"/>
                    <a:pt x="2554" y="2663"/>
                    <a:pt x="2858" y="2633"/>
                  </a:cubicBezTo>
                  <a:cubicBezTo>
                    <a:pt x="2889" y="2630"/>
                    <a:pt x="2920" y="2628"/>
                    <a:pt x="2950" y="2628"/>
                  </a:cubicBezTo>
                  <a:cubicBezTo>
                    <a:pt x="3212" y="2628"/>
                    <a:pt x="3430" y="2743"/>
                    <a:pt x="3648" y="2907"/>
                  </a:cubicBezTo>
                  <a:cubicBezTo>
                    <a:pt x="3861" y="3089"/>
                    <a:pt x="3982" y="3363"/>
                    <a:pt x="4013" y="3697"/>
                  </a:cubicBezTo>
                  <a:lnTo>
                    <a:pt x="4560" y="10597"/>
                  </a:lnTo>
                  <a:cubicBezTo>
                    <a:pt x="4560" y="10779"/>
                    <a:pt x="4712" y="10870"/>
                    <a:pt x="4864" y="10870"/>
                  </a:cubicBezTo>
                  <a:cubicBezTo>
                    <a:pt x="5016" y="10870"/>
                    <a:pt x="5137" y="10718"/>
                    <a:pt x="5137" y="10566"/>
                  </a:cubicBezTo>
                  <a:lnTo>
                    <a:pt x="4590" y="3666"/>
                  </a:lnTo>
                  <a:cubicBezTo>
                    <a:pt x="4560" y="3211"/>
                    <a:pt x="4378" y="2785"/>
                    <a:pt x="4013" y="2481"/>
                  </a:cubicBezTo>
                  <a:cubicBezTo>
                    <a:pt x="3712" y="2207"/>
                    <a:pt x="3336" y="2081"/>
                    <a:pt x="2931" y="2081"/>
                  </a:cubicBezTo>
                  <a:cubicBezTo>
                    <a:pt x="2887" y="2081"/>
                    <a:pt x="2842" y="2083"/>
                    <a:pt x="2797" y="2086"/>
                  </a:cubicBezTo>
                  <a:cubicBezTo>
                    <a:pt x="2341" y="2147"/>
                    <a:pt x="1976" y="2359"/>
                    <a:pt x="1672" y="2694"/>
                  </a:cubicBezTo>
                  <a:cubicBezTo>
                    <a:pt x="1368" y="3059"/>
                    <a:pt x="1247" y="3514"/>
                    <a:pt x="1277" y="4001"/>
                  </a:cubicBezTo>
                  <a:lnTo>
                    <a:pt x="1855" y="11326"/>
                  </a:lnTo>
                  <a:cubicBezTo>
                    <a:pt x="1969" y="12557"/>
                    <a:pt x="2919" y="13464"/>
                    <a:pt x="4045" y="13464"/>
                  </a:cubicBezTo>
                  <a:cubicBezTo>
                    <a:pt x="4115" y="13464"/>
                    <a:pt x="4185" y="13461"/>
                    <a:pt x="4256" y="13454"/>
                  </a:cubicBezTo>
                  <a:cubicBezTo>
                    <a:pt x="5320" y="13332"/>
                    <a:pt x="6140" y="12481"/>
                    <a:pt x="6262" y="11417"/>
                  </a:cubicBezTo>
                  <a:cubicBezTo>
                    <a:pt x="6292" y="11265"/>
                    <a:pt x="6292" y="11053"/>
                    <a:pt x="6262" y="10901"/>
                  </a:cubicBezTo>
                  <a:lnTo>
                    <a:pt x="5624" y="2633"/>
                  </a:lnTo>
                  <a:cubicBezTo>
                    <a:pt x="5533" y="1873"/>
                    <a:pt x="5198" y="1144"/>
                    <a:pt x="4651" y="657"/>
                  </a:cubicBezTo>
                  <a:cubicBezTo>
                    <a:pt x="4180" y="239"/>
                    <a:pt x="3574" y="0"/>
                    <a:pt x="2949" y="0"/>
                  </a:cubicBezTo>
                  <a:close/>
                </a:path>
              </a:pathLst>
            </a:custGeom>
            <a:solidFill>
              <a:schemeClr val="lt2"/>
            </a:solidFill>
            <a:ln>
              <a:noFill/>
            </a:ln>
            <a:effectLst>
              <a:outerShdw blurRad="57150" dist="19050" dir="5400000" algn="bl" rotWithShape="0">
                <a:srgbClr val="000000">
                  <a:alpha val="3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43"/>
            <p:cNvSpPr/>
            <p:nvPr/>
          </p:nvSpPr>
          <p:spPr>
            <a:xfrm>
              <a:off x="8137950" y="1421100"/>
              <a:ext cx="341975" cy="166175"/>
            </a:xfrm>
            <a:custGeom>
              <a:avLst/>
              <a:gdLst/>
              <a:ahLst/>
              <a:cxnLst/>
              <a:rect l="l" t="t" r="r" b="b"/>
              <a:pathLst>
                <a:path w="13679" h="6647" extrusionOk="0">
                  <a:moveTo>
                    <a:pt x="6402" y="0"/>
                  </a:moveTo>
                  <a:cubicBezTo>
                    <a:pt x="6277" y="0"/>
                    <a:pt x="6166" y="68"/>
                    <a:pt x="6141" y="221"/>
                  </a:cubicBezTo>
                  <a:cubicBezTo>
                    <a:pt x="6080" y="373"/>
                    <a:pt x="6201" y="525"/>
                    <a:pt x="6353" y="555"/>
                  </a:cubicBezTo>
                  <a:lnTo>
                    <a:pt x="11186" y="1740"/>
                  </a:lnTo>
                  <a:cubicBezTo>
                    <a:pt x="11794" y="1892"/>
                    <a:pt x="12281" y="2227"/>
                    <a:pt x="12615" y="2743"/>
                  </a:cubicBezTo>
                  <a:cubicBezTo>
                    <a:pt x="12980" y="3260"/>
                    <a:pt x="13071" y="3868"/>
                    <a:pt x="12980" y="4415"/>
                  </a:cubicBezTo>
                  <a:cubicBezTo>
                    <a:pt x="12858" y="4993"/>
                    <a:pt x="12463" y="5479"/>
                    <a:pt x="11977" y="5783"/>
                  </a:cubicBezTo>
                  <a:cubicBezTo>
                    <a:pt x="11608" y="6000"/>
                    <a:pt x="11192" y="6109"/>
                    <a:pt x="10763" y="6109"/>
                  </a:cubicBezTo>
                  <a:cubicBezTo>
                    <a:pt x="10591" y="6109"/>
                    <a:pt x="10418" y="6091"/>
                    <a:pt x="10244" y="6057"/>
                  </a:cubicBezTo>
                  <a:lnTo>
                    <a:pt x="2128" y="4081"/>
                  </a:lnTo>
                  <a:cubicBezTo>
                    <a:pt x="1186" y="3868"/>
                    <a:pt x="609" y="2956"/>
                    <a:pt x="821" y="2044"/>
                  </a:cubicBezTo>
                  <a:cubicBezTo>
                    <a:pt x="976" y="1244"/>
                    <a:pt x="1658" y="751"/>
                    <a:pt x="2437" y="751"/>
                  </a:cubicBezTo>
                  <a:cubicBezTo>
                    <a:pt x="2575" y="751"/>
                    <a:pt x="2716" y="766"/>
                    <a:pt x="2858" y="798"/>
                  </a:cubicBezTo>
                  <a:lnTo>
                    <a:pt x="10001" y="2531"/>
                  </a:lnTo>
                  <a:cubicBezTo>
                    <a:pt x="10305" y="2591"/>
                    <a:pt x="10578" y="2804"/>
                    <a:pt x="10730" y="3017"/>
                  </a:cubicBezTo>
                  <a:cubicBezTo>
                    <a:pt x="10882" y="3291"/>
                    <a:pt x="10943" y="3595"/>
                    <a:pt x="10882" y="3838"/>
                  </a:cubicBezTo>
                  <a:cubicBezTo>
                    <a:pt x="10791" y="4142"/>
                    <a:pt x="10639" y="4385"/>
                    <a:pt x="10396" y="4537"/>
                  </a:cubicBezTo>
                  <a:cubicBezTo>
                    <a:pt x="10209" y="4641"/>
                    <a:pt x="10008" y="4688"/>
                    <a:pt x="9802" y="4688"/>
                  </a:cubicBezTo>
                  <a:cubicBezTo>
                    <a:pt x="9707" y="4688"/>
                    <a:pt x="9611" y="4678"/>
                    <a:pt x="9515" y="4658"/>
                  </a:cubicBezTo>
                  <a:lnTo>
                    <a:pt x="2797" y="3017"/>
                  </a:lnTo>
                  <a:cubicBezTo>
                    <a:pt x="2772" y="3012"/>
                    <a:pt x="2746" y="3009"/>
                    <a:pt x="2722" y="3009"/>
                  </a:cubicBezTo>
                  <a:cubicBezTo>
                    <a:pt x="2597" y="3009"/>
                    <a:pt x="2483" y="3073"/>
                    <a:pt x="2432" y="3199"/>
                  </a:cubicBezTo>
                  <a:cubicBezTo>
                    <a:pt x="2402" y="3351"/>
                    <a:pt x="2524" y="3503"/>
                    <a:pt x="2676" y="3564"/>
                  </a:cubicBezTo>
                  <a:lnTo>
                    <a:pt x="9393" y="5175"/>
                  </a:lnTo>
                  <a:cubicBezTo>
                    <a:pt x="9532" y="5212"/>
                    <a:pt x="9672" y="5230"/>
                    <a:pt x="9809" y="5230"/>
                  </a:cubicBezTo>
                  <a:cubicBezTo>
                    <a:pt x="10122" y="5230"/>
                    <a:pt x="10426" y="5140"/>
                    <a:pt x="10700" y="4993"/>
                  </a:cubicBezTo>
                  <a:cubicBezTo>
                    <a:pt x="11065" y="4780"/>
                    <a:pt x="11338" y="4385"/>
                    <a:pt x="11460" y="3959"/>
                  </a:cubicBezTo>
                  <a:cubicBezTo>
                    <a:pt x="11521" y="3564"/>
                    <a:pt x="11460" y="3078"/>
                    <a:pt x="11217" y="2713"/>
                  </a:cubicBezTo>
                  <a:cubicBezTo>
                    <a:pt x="10943" y="2318"/>
                    <a:pt x="10578" y="2075"/>
                    <a:pt x="10123" y="1953"/>
                  </a:cubicBezTo>
                  <a:lnTo>
                    <a:pt x="2980" y="251"/>
                  </a:lnTo>
                  <a:cubicBezTo>
                    <a:pt x="2783" y="203"/>
                    <a:pt x="2588" y="180"/>
                    <a:pt x="2396" y="180"/>
                  </a:cubicBezTo>
                  <a:cubicBezTo>
                    <a:pt x="1374" y="180"/>
                    <a:pt x="474" y="838"/>
                    <a:pt x="244" y="1862"/>
                  </a:cubicBezTo>
                  <a:cubicBezTo>
                    <a:pt x="1" y="2895"/>
                    <a:pt x="578" y="3959"/>
                    <a:pt x="1521" y="4415"/>
                  </a:cubicBezTo>
                  <a:cubicBezTo>
                    <a:pt x="1673" y="4506"/>
                    <a:pt x="1824" y="4537"/>
                    <a:pt x="2037" y="4567"/>
                  </a:cubicBezTo>
                  <a:lnTo>
                    <a:pt x="10123" y="6543"/>
                  </a:lnTo>
                  <a:cubicBezTo>
                    <a:pt x="10372" y="6613"/>
                    <a:pt x="10621" y="6647"/>
                    <a:pt x="10866" y="6647"/>
                  </a:cubicBezTo>
                  <a:cubicBezTo>
                    <a:pt x="11368" y="6647"/>
                    <a:pt x="11852" y="6505"/>
                    <a:pt x="12281" y="6239"/>
                  </a:cubicBezTo>
                  <a:cubicBezTo>
                    <a:pt x="12919" y="5874"/>
                    <a:pt x="13375" y="5266"/>
                    <a:pt x="13527" y="4537"/>
                  </a:cubicBezTo>
                  <a:cubicBezTo>
                    <a:pt x="13679" y="3898"/>
                    <a:pt x="13527" y="3139"/>
                    <a:pt x="13132" y="2500"/>
                  </a:cubicBezTo>
                  <a:cubicBezTo>
                    <a:pt x="12706" y="1832"/>
                    <a:pt x="12068" y="1376"/>
                    <a:pt x="11308" y="1193"/>
                  </a:cubicBezTo>
                  <a:lnTo>
                    <a:pt x="6475" y="8"/>
                  </a:lnTo>
                  <a:cubicBezTo>
                    <a:pt x="6450" y="3"/>
                    <a:pt x="6426" y="0"/>
                    <a:pt x="6402" y="0"/>
                  </a:cubicBezTo>
                  <a:close/>
                </a:path>
              </a:pathLst>
            </a:custGeom>
            <a:solidFill>
              <a:schemeClr val="accent5"/>
            </a:solidFill>
            <a:ln>
              <a:noFill/>
            </a:ln>
            <a:effectLst>
              <a:outerShdw blurRad="57150" dist="19050" dir="5400000" algn="bl" rotWithShape="0">
                <a:srgbClr val="000000">
                  <a:alpha val="3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43"/>
            <p:cNvSpPr/>
            <p:nvPr/>
          </p:nvSpPr>
          <p:spPr>
            <a:xfrm>
              <a:off x="7786125" y="1578525"/>
              <a:ext cx="321450" cy="226050"/>
            </a:xfrm>
            <a:custGeom>
              <a:avLst/>
              <a:gdLst/>
              <a:ahLst/>
              <a:cxnLst/>
              <a:rect l="l" t="t" r="r" b="b"/>
              <a:pathLst>
                <a:path w="12858" h="9042" extrusionOk="0">
                  <a:moveTo>
                    <a:pt x="2797" y="1"/>
                  </a:moveTo>
                  <a:cubicBezTo>
                    <a:pt x="2593" y="1"/>
                    <a:pt x="2389" y="22"/>
                    <a:pt x="2189" y="64"/>
                  </a:cubicBezTo>
                  <a:cubicBezTo>
                    <a:pt x="1460" y="216"/>
                    <a:pt x="852" y="671"/>
                    <a:pt x="487" y="1310"/>
                  </a:cubicBezTo>
                  <a:cubicBezTo>
                    <a:pt x="92" y="1857"/>
                    <a:pt x="1" y="2617"/>
                    <a:pt x="213" y="3377"/>
                  </a:cubicBezTo>
                  <a:cubicBezTo>
                    <a:pt x="396" y="4106"/>
                    <a:pt x="912" y="4744"/>
                    <a:pt x="1551" y="5140"/>
                  </a:cubicBezTo>
                  <a:lnTo>
                    <a:pt x="5806" y="7754"/>
                  </a:lnTo>
                  <a:cubicBezTo>
                    <a:pt x="5857" y="7774"/>
                    <a:pt x="5907" y="7784"/>
                    <a:pt x="5955" y="7784"/>
                  </a:cubicBezTo>
                  <a:cubicBezTo>
                    <a:pt x="6049" y="7784"/>
                    <a:pt x="6130" y="7743"/>
                    <a:pt x="6171" y="7662"/>
                  </a:cubicBezTo>
                  <a:cubicBezTo>
                    <a:pt x="6262" y="7510"/>
                    <a:pt x="6232" y="7358"/>
                    <a:pt x="6080" y="7298"/>
                  </a:cubicBezTo>
                  <a:lnTo>
                    <a:pt x="1824" y="4714"/>
                  </a:lnTo>
                  <a:cubicBezTo>
                    <a:pt x="1277" y="4349"/>
                    <a:pt x="912" y="3863"/>
                    <a:pt x="760" y="3285"/>
                  </a:cubicBezTo>
                  <a:cubicBezTo>
                    <a:pt x="608" y="2678"/>
                    <a:pt x="669" y="2070"/>
                    <a:pt x="973" y="1583"/>
                  </a:cubicBezTo>
                  <a:cubicBezTo>
                    <a:pt x="1277" y="1097"/>
                    <a:pt x="1763" y="702"/>
                    <a:pt x="2341" y="611"/>
                  </a:cubicBezTo>
                  <a:cubicBezTo>
                    <a:pt x="2516" y="574"/>
                    <a:pt x="2696" y="554"/>
                    <a:pt x="2876" y="554"/>
                  </a:cubicBezTo>
                  <a:cubicBezTo>
                    <a:pt x="3291" y="554"/>
                    <a:pt x="3704" y="660"/>
                    <a:pt x="4043" y="915"/>
                  </a:cubicBezTo>
                  <a:lnTo>
                    <a:pt x="11156" y="5261"/>
                  </a:lnTo>
                  <a:cubicBezTo>
                    <a:pt x="12007" y="5778"/>
                    <a:pt x="12250" y="6842"/>
                    <a:pt x="11794" y="7632"/>
                  </a:cubicBezTo>
                  <a:cubicBezTo>
                    <a:pt x="11502" y="8139"/>
                    <a:pt x="10960" y="8408"/>
                    <a:pt x="10400" y="8408"/>
                  </a:cubicBezTo>
                  <a:cubicBezTo>
                    <a:pt x="10087" y="8408"/>
                    <a:pt x="9768" y="8323"/>
                    <a:pt x="9484" y="8149"/>
                  </a:cubicBezTo>
                  <a:lnTo>
                    <a:pt x="3222" y="4319"/>
                  </a:lnTo>
                  <a:cubicBezTo>
                    <a:pt x="2949" y="4167"/>
                    <a:pt x="2767" y="3893"/>
                    <a:pt x="2675" y="3589"/>
                  </a:cubicBezTo>
                  <a:cubicBezTo>
                    <a:pt x="2615" y="3285"/>
                    <a:pt x="2645" y="2982"/>
                    <a:pt x="2797" y="2769"/>
                  </a:cubicBezTo>
                  <a:cubicBezTo>
                    <a:pt x="2949" y="2495"/>
                    <a:pt x="3192" y="2343"/>
                    <a:pt x="3496" y="2282"/>
                  </a:cubicBezTo>
                  <a:cubicBezTo>
                    <a:pt x="3580" y="2257"/>
                    <a:pt x="3663" y="2246"/>
                    <a:pt x="3746" y="2246"/>
                  </a:cubicBezTo>
                  <a:cubicBezTo>
                    <a:pt x="3963" y="2246"/>
                    <a:pt x="4171" y="2324"/>
                    <a:pt x="4347" y="2434"/>
                  </a:cubicBezTo>
                  <a:lnTo>
                    <a:pt x="10244" y="6021"/>
                  </a:lnTo>
                  <a:cubicBezTo>
                    <a:pt x="10304" y="6057"/>
                    <a:pt x="10364" y="6074"/>
                    <a:pt x="10420" y="6074"/>
                  </a:cubicBezTo>
                  <a:cubicBezTo>
                    <a:pt x="10506" y="6074"/>
                    <a:pt x="10584" y="6034"/>
                    <a:pt x="10639" y="5960"/>
                  </a:cubicBezTo>
                  <a:cubicBezTo>
                    <a:pt x="10700" y="5808"/>
                    <a:pt x="10669" y="5656"/>
                    <a:pt x="10517" y="5565"/>
                  </a:cubicBezTo>
                  <a:lnTo>
                    <a:pt x="4621" y="1978"/>
                  </a:lnTo>
                  <a:cubicBezTo>
                    <a:pt x="4342" y="1793"/>
                    <a:pt x="3975" y="1713"/>
                    <a:pt x="3641" y="1713"/>
                  </a:cubicBezTo>
                  <a:cubicBezTo>
                    <a:pt x="3537" y="1713"/>
                    <a:pt x="3437" y="1721"/>
                    <a:pt x="3344" y="1735"/>
                  </a:cubicBezTo>
                  <a:cubicBezTo>
                    <a:pt x="2888" y="1857"/>
                    <a:pt x="2523" y="2130"/>
                    <a:pt x="2311" y="2495"/>
                  </a:cubicBezTo>
                  <a:cubicBezTo>
                    <a:pt x="2067" y="2890"/>
                    <a:pt x="2037" y="3346"/>
                    <a:pt x="2159" y="3802"/>
                  </a:cubicBezTo>
                  <a:cubicBezTo>
                    <a:pt x="2280" y="4258"/>
                    <a:pt x="2584" y="4623"/>
                    <a:pt x="2949" y="4866"/>
                  </a:cubicBezTo>
                  <a:lnTo>
                    <a:pt x="9210" y="8696"/>
                  </a:lnTo>
                  <a:cubicBezTo>
                    <a:pt x="9604" y="8930"/>
                    <a:pt x="10031" y="9041"/>
                    <a:pt x="10446" y="9041"/>
                  </a:cubicBezTo>
                  <a:cubicBezTo>
                    <a:pt x="11217" y="9041"/>
                    <a:pt x="11946" y="8658"/>
                    <a:pt x="12341" y="7966"/>
                  </a:cubicBezTo>
                  <a:cubicBezTo>
                    <a:pt x="12858" y="7055"/>
                    <a:pt x="12645" y="5869"/>
                    <a:pt x="11885" y="5109"/>
                  </a:cubicBezTo>
                  <a:cubicBezTo>
                    <a:pt x="11764" y="5018"/>
                    <a:pt x="11612" y="4896"/>
                    <a:pt x="11460" y="4805"/>
                  </a:cubicBezTo>
                  <a:lnTo>
                    <a:pt x="4347" y="459"/>
                  </a:lnTo>
                  <a:cubicBezTo>
                    <a:pt x="3883" y="150"/>
                    <a:pt x="3340" y="1"/>
                    <a:pt x="2797" y="1"/>
                  </a:cubicBezTo>
                  <a:close/>
                </a:path>
              </a:pathLst>
            </a:custGeom>
            <a:solidFill>
              <a:schemeClr val="dk2"/>
            </a:solidFill>
            <a:ln>
              <a:noFill/>
            </a:ln>
            <a:effectLst>
              <a:outerShdw blurRad="57150" dist="19050" dir="5400000" algn="bl" rotWithShape="0">
                <a:srgbClr val="000000">
                  <a:alpha val="3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211;p28">
            <a:extLst>
              <a:ext uri="{FF2B5EF4-FFF2-40B4-BE49-F238E27FC236}">
                <a16:creationId xmlns:a16="http://schemas.microsoft.com/office/drawing/2014/main" id="{D750A120-D4B2-E67A-AC23-3F64D938BE24}"/>
              </a:ext>
            </a:extLst>
          </p:cNvPr>
          <p:cNvSpPr txBox="1">
            <a:spLocks/>
          </p:cNvSpPr>
          <p:nvPr/>
        </p:nvSpPr>
        <p:spPr>
          <a:xfrm>
            <a:off x="8490338" y="4806896"/>
            <a:ext cx="548700" cy="393600"/>
          </a:xfrm>
          <a:prstGeom prst="rect">
            <a:avLst/>
          </a:prstGeom>
        </p:spPr>
        <p:txBody>
          <a:bodyPr spcFirstLastPara="1" wrap="square" lIns="91425" tIns="91425" rIns="91425" bIns="91425" anchor="ctr" anchorCtr="0">
            <a:normAutofit lnSpcReduction="1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fld id="{00000000-1234-1234-1234-123412341234}" type="slidenum">
              <a:rPr lang="en" smtClean="0"/>
              <a:pPr algn="r"/>
              <a:t>29</a:t>
            </a:fld>
            <a:endParaRPr lang="en"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40"/>
        <p:cNvGrpSpPr/>
        <p:nvPr/>
      </p:nvGrpSpPr>
      <p:grpSpPr>
        <a:xfrm>
          <a:off x="0" y="0"/>
          <a:ext cx="0" cy="0"/>
          <a:chOff x="0" y="0"/>
          <a:chExt cx="0" cy="0"/>
        </a:xfrm>
      </p:grpSpPr>
      <p:sp>
        <p:nvSpPr>
          <p:cNvPr id="2142" name="Google Shape;2142;p44"/>
          <p:cNvSpPr txBox="1">
            <a:spLocks noGrp="1"/>
          </p:cNvSpPr>
          <p:nvPr>
            <p:ph type="title"/>
          </p:nvPr>
        </p:nvSpPr>
        <p:spPr>
          <a:xfrm>
            <a:off x="4037791" y="452390"/>
            <a:ext cx="3802500" cy="627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dirty="0"/>
              <a:t>Motivation</a:t>
            </a:r>
            <a:endParaRPr dirty="0"/>
          </a:p>
        </p:txBody>
      </p:sp>
      <p:sp>
        <p:nvSpPr>
          <p:cNvPr id="2143" name="Google Shape;2143;p44"/>
          <p:cNvSpPr txBox="1">
            <a:spLocks noGrp="1"/>
          </p:cNvSpPr>
          <p:nvPr>
            <p:ph type="subTitle" idx="1"/>
          </p:nvPr>
        </p:nvSpPr>
        <p:spPr>
          <a:xfrm>
            <a:off x="3162007" y="1140843"/>
            <a:ext cx="5100107" cy="3365275"/>
          </a:xfrm>
          <a:prstGeom prst="rect">
            <a:avLst/>
          </a:prstGeom>
        </p:spPr>
        <p:txBody>
          <a:bodyPr spcFirstLastPara="1" wrap="square" lIns="91425" tIns="91425" rIns="91425" bIns="91425" anchor="t" anchorCtr="0">
            <a:noAutofit/>
          </a:bodyPr>
          <a:lstStyle/>
          <a:p>
            <a:pPr marL="285750" indent="-285750" algn="l">
              <a:buClr>
                <a:srgbClr val="000000"/>
              </a:buClr>
              <a:buFont typeface="Arial" panose="020B0604020202020204" pitchFamily="34" charset="0"/>
              <a:buChar char="•"/>
            </a:pPr>
            <a:r>
              <a:rPr lang="en-US" sz="1800" dirty="0">
                <a:sym typeface="Arial"/>
              </a:rPr>
              <a:t>The purpose of our project is to help primary school children who are suffering from poor handwriting. </a:t>
            </a:r>
          </a:p>
          <a:p>
            <a:pPr marL="285750" indent="-285750" algn="l">
              <a:buClr>
                <a:srgbClr val="000000"/>
              </a:buClr>
              <a:buFont typeface="Arial" panose="020B0604020202020204" pitchFamily="34" charset="0"/>
              <a:buChar char="•"/>
            </a:pPr>
            <a:endParaRPr lang="en-US" sz="1800" dirty="0">
              <a:sym typeface="Arial"/>
            </a:endParaRPr>
          </a:p>
          <a:p>
            <a:pPr marL="285750" indent="-285750" algn="l">
              <a:buClr>
                <a:srgbClr val="000000"/>
              </a:buClr>
              <a:buFont typeface="Arial" panose="020B0604020202020204" pitchFamily="34" charset="0"/>
              <a:buChar char="•"/>
            </a:pPr>
            <a:r>
              <a:rPr lang="en-US" sz="1800" dirty="0"/>
              <a:t>Using a graphic tablet and interactive software, users will experience a friendly interface that focuses on improving handwriting in Hebrew.</a:t>
            </a:r>
          </a:p>
          <a:p>
            <a:pPr marL="285750" indent="-285750" algn="l">
              <a:buClr>
                <a:srgbClr val="000000"/>
              </a:buClr>
              <a:buFont typeface="Arial" panose="020B0604020202020204" pitchFamily="34" charset="0"/>
              <a:buChar char="•"/>
            </a:pPr>
            <a:endParaRPr lang="en-US" sz="1800" dirty="0">
              <a:sym typeface="Arial"/>
            </a:endParaRPr>
          </a:p>
          <a:p>
            <a:pPr marL="285750" indent="-285750" algn="l">
              <a:buClr>
                <a:srgbClr val="000000"/>
              </a:buClr>
              <a:buFont typeface="Arial" panose="020B0604020202020204" pitchFamily="34" charset="0"/>
              <a:buChar char="•"/>
            </a:pPr>
            <a:r>
              <a:rPr lang="en-US" sz="1800" dirty="0"/>
              <a:t>It was both our personal experiences with handwriting difficulties from a young age that motivated us to develop this idea.</a:t>
            </a:r>
          </a:p>
        </p:txBody>
      </p:sp>
      <p:sp>
        <p:nvSpPr>
          <p:cNvPr id="2144" name="Google Shape;2144;p44"/>
          <p:cNvSpPr txBox="1"/>
          <p:nvPr/>
        </p:nvSpPr>
        <p:spPr>
          <a:xfrm>
            <a:off x="1258088" y="3339603"/>
            <a:ext cx="1952700" cy="270000"/>
          </a:xfrm>
          <a:prstGeom prst="rect">
            <a:avLst/>
          </a:prstGeom>
          <a:noFill/>
          <a:ln>
            <a:noFill/>
          </a:ln>
        </p:spPr>
        <p:txBody>
          <a:bodyPr spcFirstLastPara="1" wrap="square" lIns="91425" tIns="91425" rIns="91425" bIns="91425" anchor="ctr" anchorCtr="0">
            <a:noAutofit/>
          </a:bodyPr>
          <a:lstStyle/>
          <a:p>
            <a:pPr lvl="0">
              <a:buSzPts val="1400"/>
            </a:pPr>
            <a:r>
              <a:rPr lang="en-US" b="1" dirty="0">
                <a:solidFill>
                  <a:schemeClr val="dk1"/>
                </a:solidFill>
                <a:latin typeface="Didact Gothic"/>
                <a:sym typeface="Didact Gothic"/>
              </a:rPr>
              <a:t>Graphic tablet</a:t>
            </a:r>
          </a:p>
        </p:txBody>
      </p:sp>
      <p:sp>
        <p:nvSpPr>
          <p:cNvPr id="2145" name="Google Shape;2145;p44"/>
          <p:cNvSpPr txBox="1"/>
          <p:nvPr/>
        </p:nvSpPr>
        <p:spPr>
          <a:xfrm>
            <a:off x="924875" y="3599755"/>
            <a:ext cx="2221492" cy="214342"/>
          </a:xfrm>
          <a:prstGeom prst="rect">
            <a:avLst/>
          </a:prstGeom>
          <a:noFill/>
          <a:ln>
            <a:noFill/>
          </a:ln>
        </p:spPr>
        <p:txBody>
          <a:bodyPr spcFirstLastPara="1" wrap="square" lIns="91425" tIns="91425" rIns="91425" bIns="91425" anchor="ctr" anchorCtr="0">
            <a:noAutofit/>
          </a:bodyPr>
          <a:lstStyle/>
          <a:p>
            <a:pPr marL="0" indent="0">
              <a:buSzPts val="1400"/>
              <a:buFont typeface="Arial"/>
              <a:buNone/>
            </a:pPr>
            <a:r>
              <a:rPr lang="en-US" sz="1200" dirty="0">
                <a:solidFill>
                  <a:schemeClr val="dk1"/>
                </a:solidFill>
                <a:latin typeface="Didact Gothic"/>
              </a:rPr>
              <a:t>used in learning environment</a:t>
            </a:r>
            <a:endParaRPr lang="en-US" sz="1200" dirty="0">
              <a:solidFill>
                <a:schemeClr val="dk1"/>
              </a:solidFill>
              <a:latin typeface="Didact Gothic"/>
              <a:sym typeface="Didact Gothic"/>
            </a:endParaRPr>
          </a:p>
        </p:txBody>
      </p:sp>
      <p:grpSp>
        <p:nvGrpSpPr>
          <p:cNvPr id="2146" name="Google Shape;2146;p44"/>
          <p:cNvGrpSpPr/>
          <p:nvPr/>
        </p:nvGrpSpPr>
        <p:grpSpPr>
          <a:xfrm rot="7659293">
            <a:off x="2724908" y="3845714"/>
            <a:ext cx="336098" cy="780370"/>
            <a:chOff x="5590000" y="1609425"/>
            <a:chExt cx="336100" cy="780375"/>
          </a:xfrm>
        </p:grpSpPr>
        <p:sp>
          <p:nvSpPr>
            <p:cNvPr id="2147" name="Google Shape;2147;p44"/>
            <p:cNvSpPr/>
            <p:nvPr/>
          </p:nvSpPr>
          <p:spPr>
            <a:xfrm>
              <a:off x="5590000" y="1986000"/>
              <a:ext cx="336100" cy="403800"/>
            </a:xfrm>
            <a:custGeom>
              <a:avLst/>
              <a:gdLst/>
              <a:ahLst/>
              <a:cxnLst/>
              <a:rect l="l" t="t" r="r" b="b"/>
              <a:pathLst>
                <a:path w="13444" h="16152" extrusionOk="0">
                  <a:moveTo>
                    <a:pt x="1254" y="1"/>
                  </a:moveTo>
                  <a:cubicBezTo>
                    <a:pt x="1183" y="1"/>
                    <a:pt x="1113" y="59"/>
                    <a:pt x="1034" y="169"/>
                  </a:cubicBezTo>
                  <a:cubicBezTo>
                    <a:pt x="801" y="569"/>
                    <a:pt x="667" y="1069"/>
                    <a:pt x="434" y="1469"/>
                  </a:cubicBezTo>
                  <a:cubicBezTo>
                    <a:pt x="0" y="2170"/>
                    <a:pt x="100" y="2804"/>
                    <a:pt x="434" y="3504"/>
                  </a:cubicBezTo>
                  <a:cubicBezTo>
                    <a:pt x="2202" y="7307"/>
                    <a:pt x="3970" y="11143"/>
                    <a:pt x="5704" y="14946"/>
                  </a:cubicBezTo>
                  <a:cubicBezTo>
                    <a:pt x="5871" y="15246"/>
                    <a:pt x="6005" y="15513"/>
                    <a:pt x="6171" y="15780"/>
                  </a:cubicBezTo>
                  <a:cubicBezTo>
                    <a:pt x="6330" y="16026"/>
                    <a:pt x="6488" y="16152"/>
                    <a:pt x="6657" y="16152"/>
                  </a:cubicBezTo>
                  <a:cubicBezTo>
                    <a:pt x="6807" y="16152"/>
                    <a:pt x="6966" y="16051"/>
                    <a:pt x="7139" y="15846"/>
                  </a:cubicBezTo>
                  <a:cubicBezTo>
                    <a:pt x="7506" y="15446"/>
                    <a:pt x="7839" y="14946"/>
                    <a:pt x="8106" y="14445"/>
                  </a:cubicBezTo>
                  <a:cubicBezTo>
                    <a:pt x="9507" y="11643"/>
                    <a:pt x="10975" y="8841"/>
                    <a:pt x="12509" y="6106"/>
                  </a:cubicBezTo>
                  <a:cubicBezTo>
                    <a:pt x="12776" y="5639"/>
                    <a:pt x="12976" y="5172"/>
                    <a:pt x="13176" y="4738"/>
                  </a:cubicBezTo>
                  <a:cubicBezTo>
                    <a:pt x="13310" y="4472"/>
                    <a:pt x="13443" y="4171"/>
                    <a:pt x="13277" y="3938"/>
                  </a:cubicBezTo>
                  <a:cubicBezTo>
                    <a:pt x="13110" y="3671"/>
                    <a:pt x="12976" y="3304"/>
                    <a:pt x="12643" y="3271"/>
                  </a:cubicBezTo>
                  <a:cubicBezTo>
                    <a:pt x="12628" y="3269"/>
                    <a:pt x="12614" y="3269"/>
                    <a:pt x="12601" y="3269"/>
                  </a:cubicBezTo>
                  <a:cubicBezTo>
                    <a:pt x="12298" y="3269"/>
                    <a:pt x="12171" y="3614"/>
                    <a:pt x="12076" y="3838"/>
                  </a:cubicBezTo>
                  <a:cubicBezTo>
                    <a:pt x="10841" y="5973"/>
                    <a:pt x="9507" y="8007"/>
                    <a:pt x="8340" y="10176"/>
                  </a:cubicBezTo>
                  <a:cubicBezTo>
                    <a:pt x="7939" y="10976"/>
                    <a:pt x="7472" y="11777"/>
                    <a:pt x="6839" y="12477"/>
                  </a:cubicBezTo>
                  <a:cubicBezTo>
                    <a:pt x="6638" y="12344"/>
                    <a:pt x="6605" y="12177"/>
                    <a:pt x="6505" y="12144"/>
                  </a:cubicBezTo>
                  <a:cubicBezTo>
                    <a:pt x="4971" y="8608"/>
                    <a:pt x="3469" y="5005"/>
                    <a:pt x="2035" y="1403"/>
                  </a:cubicBezTo>
                  <a:cubicBezTo>
                    <a:pt x="1868" y="969"/>
                    <a:pt x="1702" y="602"/>
                    <a:pt x="1501" y="235"/>
                  </a:cubicBezTo>
                  <a:cubicBezTo>
                    <a:pt x="1413" y="76"/>
                    <a:pt x="1334" y="1"/>
                    <a:pt x="12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44"/>
            <p:cNvSpPr/>
            <p:nvPr/>
          </p:nvSpPr>
          <p:spPr>
            <a:xfrm>
              <a:off x="5743450" y="1609425"/>
              <a:ext cx="158450" cy="691025"/>
            </a:xfrm>
            <a:custGeom>
              <a:avLst/>
              <a:gdLst/>
              <a:ahLst/>
              <a:cxnLst/>
              <a:rect l="l" t="t" r="r" b="b"/>
              <a:pathLst>
                <a:path w="6338" h="27641" extrusionOk="0">
                  <a:moveTo>
                    <a:pt x="5992" y="0"/>
                  </a:moveTo>
                  <a:cubicBezTo>
                    <a:pt x="5821" y="0"/>
                    <a:pt x="5633" y="177"/>
                    <a:pt x="5504" y="254"/>
                  </a:cubicBezTo>
                  <a:cubicBezTo>
                    <a:pt x="5104" y="621"/>
                    <a:pt x="4670" y="955"/>
                    <a:pt x="4270" y="1221"/>
                  </a:cubicBezTo>
                  <a:cubicBezTo>
                    <a:pt x="3803" y="1555"/>
                    <a:pt x="3536" y="1955"/>
                    <a:pt x="3369" y="2456"/>
                  </a:cubicBezTo>
                  <a:cubicBezTo>
                    <a:pt x="2769" y="4290"/>
                    <a:pt x="2335" y="6158"/>
                    <a:pt x="1968" y="8026"/>
                  </a:cubicBezTo>
                  <a:cubicBezTo>
                    <a:pt x="1368" y="11062"/>
                    <a:pt x="934" y="14131"/>
                    <a:pt x="534" y="17200"/>
                  </a:cubicBezTo>
                  <a:cubicBezTo>
                    <a:pt x="167" y="20369"/>
                    <a:pt x="0" y="23537"/>
                    <a:pt x="0" y="26740"/>
                  </a:cubicBezTo>
                  <a:cubicBezTo>
                    <a:pt x="0" y="27040"/>
                    <a:pt x="0" y="27374"/>
                    <a:pt x="200" y="27640"/>
                  </a:cubicBezTo>
                  <a:cubicBezTo>
                    <a:pt x="934" y="27374"/>
                    <a:pt x="1334" y="26840"/>
                    <a:pt x="1668" y="26206"/>
                  </a:cubicBezTo>
                  <a:cubicBezTo>
                    <a:pt x="2001" y="25572"/>
                    <a:pt x="1968" y="24905"/>
                    <a:pt x="2001" y="24238"/>
                  </a:cubicBezTo>
                  <a:cubicBezTo>
                    <a:pt x="2202" y="20535"/>
                    <a:pt x="2635" y="16833"/>
                    <a:pt x="3302" y="13163"/>
                  </a:cubicBezTo>
                  <a:cubicBezTo>
                    <a:pt x="3970" y="9227"/>
                    <a:pt x="4770" y="5258"/>
                    <a:pt x="6038" y="1488"/>
                  </a:cubicBezTo>
                  <a:cubicBezTo>
                    <a:pt x="6171" y="1221"/>
                    <a:pt x="6171" y="921"/>
                    <a:pt x="6205" y="654"/>
                  </a:cubicBezTo>
                  <a:cubicBezTo>
                    <a:pt x="6205" y="488"/>
                    <a:pt x="6338" y="187"/>
                    <a:pt x="6138" y="54"/>
                  </a:cubicBezTo>
                  <a:cubicBezTo>
                    <a:pt x="6092" y="16"/>
                    <a:pt x="6043" y="0"/>
                    <a:pt x="59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9" name="Google Shape;2149;p44"/>
          <p:cNvGrpSpPr/>
          <p:nvPr/>
        </p:nvGrpSpPr>
        <p:grpSpPr>
          <a:xfrm>
            <a:off x="7899700" y="614750"/>
            <a:ext cx="326075" cy="763625"/>
            <a:chOff x="4942875" y="1714150"/>
            <a:chExt cx="326075" cy="763625"/>
          </a:xfrm>
        </p:grpSpPr>
        <p:sp>
          <p:nvSpPr>
            <p:cNvPr id="2150" name="Google Shape;2150;p44"/>
            <p:cNvSpPr/>
            <p:nvPr/>
          </p:nvSpPr>
          <p:spPr>
            <a:xfrm>
              <a:off x="4942875" y="1714150"/>
              <a:ext cx="326075" cy="621950"/>
            </a:xfrm>
            <a:custGeom>
              <a:avLst/>
              <a:gdLst/>
              <a:ahLst/>
              <a:cxnLst/>
              <a:rect l="l" t="t" r="r" b="b"/>
              <a:pathLst>
                <a:path w="13043" h="24878" extrusionOk="0">
                  <a:moveTo>
                    <a:pt x="7068" y="0"/>
                  </a:moveTo>
                  <a:cubicBezTo>
                    <a:pt x="5732" y="0"/>
                    <a:pt x="4344" y="623"/>
                    <a:pt x="3336" y="1436"/>
                  </a:cubicBezTo>
                  <a:cubicBezTo>
                    <a:pt x="1201" y="3103"/>
                    <a:pt x="0" y="5872"/>
                    <a:pt x="434" y="8574"/>
                  </a:cubicBezTo>
                  <a:cubicBezTo>
                    <a:pt x="501" y="9008"/>
                    <a:pt x="934" y="9241"/>
                    <a:pt x="1301" y="9341"/>
                  </a:cubicBezTo>
                  <a:cubicBezTo>
                    <a:pt x="1343" y="9346"/>
                    <a:pt x="1389" y="9349"/>
                    <a:pt x="1438" y="9349"/>
                  </a:cubicBezTo>
                  <a:cubicBezTo>
                    <a:pt x="1746" y="9349"/>
                    <a:pt x="2164" y="9243"/>
                    <a:pt x="2135" y="8841"/>
                  </a:cubicBezTo>
                  <a:cubicBezTo>
                    <a:pt x="1801" y="6673"/>
                    <a:pt x="2535" y="4471"/>
                    <a:pt x="4103" y="2937"/>
                  </a:cubicBezTo>
                  <a:cubicBezTo>
                    <a:pt x="4870" y="2136"/>
                    <a:pt x="5971" y="1469"/>
                    <a:pt x="7105" y="1302"/>
                  </a:cubicBezTo>
                  <a:cubicBezTo>
                    <a:pt x="7243" y="1279"/>
                    <a:pt x="7379" y="1268"/>
                    <a:pt x="7512" y="1268"/>
                  </a:cubicBezTo>
                  <a:cubicBezTo>
                    <a:pt x="8350" y="1268"/>
                    <a:pt x="9103" y="1699"/>
                    <a:pt x="9707" y="2303"/>
                  </a:cubicBezTo>
                  <a:cubicBezTo>
                    <a:pt x="11508" y="4138"/>
                    <a:pt x="11175" y="6973"/>
                    <a:pt x="10274" y="9141"/>
                  </a:cubicBezTo>
                  <a:cubicBezTo>
                    <a:pt x="9173" y="11643"/>
                    <a:pt x="7272" y="13611"/>
                    <a:pt x="5704" y="15813"/>
                  </a:cubicBezTo>
                  <a:cubicBezTo>
                    <a:pt x="4003" y="18281"/>
                    <a:pt x="2769" y="21283"/>
                    <a:pt x="3703" y="24285"/>
                  </a:cubicBezTo>
                  <a:cubicBezTo>
                    <a:pt x="3788" y="24660"/>
                    <a:pt x="4281" y="24878"/>
                    <a:pt x="4703" y="24878"/>
                  </a:cubicBezTo>
                  <a:cubicBezTo>
                    <a:pt x="5110" y="24878"/>
                    <a:pt x="5451" y="24676"/>
                    <a:pt x="5304" y="24219"/>
                  </a:cubicBezTo>
                  <a:cubicBezTo>
                    <a:pt x="4370" y="21383"/>
                    <a:pt x="5838" y="18481"/>
                    <a:pt x="7472" y="16213"/>
                  </a:cubicBezTo>
                  <a:cubicBezTo>
                    <a:pt x="9140" y="13845"/>
                    <a:pt x="11275" y="11676"/>
                    <a:pt x="12176" y="8841"/>
                  </a:cubicBezTo>
                  <a:cubicBezTo>
                    <a:pt x="13043" y="6272"/>
                    <a:pt x="12776" y="3337"/>
                    <a:pt x="10674" y="1436"/>
                  </a:cubicBezTo>
                  <a:cubicBezTo>
                    <a:pt x="9707" y="535"/>
                    <a:pt x="8473" y="35"/>
                    <a:pt x="7172" y="1"/>
                  </a:cubicBezTo>
                  <a:cubicBezTo>
                    <a:pt x="7137" y="0"/>
                    <a:pt x="7103" y="0"/>
                    <a:pt x="70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44"/>
            <p:cNvSpPr/>
            <p:nvPr/>
          </p:nvSpPr>
          <p:spPr>
            <a:xfrm>
              <a:off x="5005625" y="2356800"/>
              <a:ext cx="119075" cy="120975"/>
            </a:xfrm>
            <a:custGeom>
              <a:avLst/>
              <a:gdLst/>
              <a:ahLst/>
              <a:cxnLst/>
              <a:rect l="l" t="t" r="r" b="b"/>
              <a:pathLst>
                <a:path w="4763" h="4839" extrusionOk="0">
                  <a:moveTo>
                    <a:pt x="2560" y="1682"/>
                  </a:moveTo>
                  <a:cubicBezTo>
                    <a:pt x="2553" y="1682"/>
                    <a:pt x="2545" y="1683"/>
                    <a:pt x="2537" y="1686"/>
                  </a:cubicBezTo>
                  <a:lnTo>
                    <a:pt x="2537" y="1686"/>
                  </a:lnTo>
                  <a:cubicBezTo>
                    <a:pt x="2550" y="1684"/>
                    <a:pt x="2560" y="1682"/>
                    <a:pt x="2560" y="1682"/>
                  </a:cubicBezTo>
                  <a:close/>
                  <a:moveTo>
                    <a:pt x="3027" y="1682"/>
                  </a:moveTo>
                  <a:lnTo>
                    <a:pt x="3027" y="1682"/>
                  </a:lnTo>
                  <a:cubicBezTo>
                    <a:pt x="3043" y="1697"/>
                    <a:pt x="3080" y="1705"/>
                    <a:pt x="3102" y="1706"/>
                  </a:cubicBezTo>
                  <a:lnTo>
                    <a:pt x="3102" y="1706"/>
                  </a:lnTo>
                  <a:lnTo>
                    <a:pt x="3027" y="1682"/>
                  </a:lnTo>
                  <a:close/>
                  <a:moveTo>
                    <a:pt x="3194" y="1781"/>
                  </a:moveTo>
                  <a:cubicBezTo>
                    <a:pt x="3194" y="1782"/>
                    <a:pt x="3194" y="1782"/>
                    <a:pt x="3194" y="1782"/>
                  </a:cubicBezTo>
                  <a:cubicBezTo>
                    <a:pt x="3194" y="1782"/>
                    <a:pt x="3194" y="1782"/>
                    <a:pt x="3194" y="1782"/>
                  </a:cubicBezTo>
                  <a:lnTo>
                    <a:pt x="3194" y="1782"/>
                  </a:lnTo>
                  <a:cubicBezTo>
                    <a:pt x="3194" y="1782"/>
                    <a:pt x="3194" y="1781"/>
                    <a:pt x="3194" y="1781"/>
                  </a:cubicBezTo>
                  <a:close/>
                  <a:moveTo>
                    <a:pt x="2127" y="1915"/>
                  </a:moveTo>
                  <a:cubicBezTo>
                    <a:pt x="2060" y="1915"/>
                    <a:pt x="2060" y="1948"/>
                    <a:pt x="2027" y="1948"/>
                  </a:cubicBezTo>
                  <a:cubicBezTo>
                    <a:pt x="2035" y="1940"/>
                    <a:pt x="2050" y="1930"/>
                    <a:pt x="2067" y="1918"/>
                  </a:cubicBezTo>
                  <a:lnTo>
                    <a:pt x="2067" y="1918"/>
                  </a:lnTo>
                  <a:cubicBezTo>
                    <a:pt x="2079" y="1915"/>
                    <a:pt x="2096" y="1915"/>
                    <a:pt x="2127" y="1915"/>
                  </a:cubicBezTo>
                  <a:close/>
                  <a:moveTo>
                    <a:pt x="3461" y="1998"/>
                  </a:moveTo>
                  <a:lnTo>
                    <a:pt x="3461" y="1998"/>
                  </a:lnTo>
                  <a:cubicBezTo>
                    <a:pt x="3464" y="2001"/>
                    <a:pt x="3466" y="2003"/>
                    <a:pt x="3468" y="2005"/>
                  </a:cubicBezTo>
                  <a:lnTo>
                    <a:pt x="3468" y="2005"/>
                  </a:lnTo>
                  <a:cubicBezTo>
                    <a:pt x="3469" y="2014"/>
                    <a:pt x="3466" y="2021"/>
                    <a:pt x="3461" y="2025"/>
                  </a:cubicBezTo>
                  <a:lnTo>
                    <a:pt x="3461" y="2025"/>
                  </a:lnTo>
                  <a:lnTo>
                    <a:pt x="3461" y="2015"/>
                  </a:lnTo>
                  <a:lnTo>
                    <a:pt x="3461" y="1998"/>
                  </a:lnTo>
                  <a:close/>
                  <a:moveTo>
                    <a:pt x="3490" y="2015"/>
                  </a:moveTo>
                  <a:cubicBezTo>
                    <a:pt x="3491" y="2015"/>
                    <a:pt x="3493" y="2015"/>
                    <a:pt x="3494" y="2015"/>
                  </a:cubicBezTo>
                  <a:cubicBezTo>
                    <a:pt x="3499" y="2029"/>
                    <a:pt x="3500" y="2034"/>
                    <a:pt x="3500" y="2034"/>
                  </a:cubicBezTo>
                  <a:cubicBezTo>
                    <a:pt x="3499" y="2034"/>
                    <a:pt x="3495" y="2026"/>
                    <a:pt x="3490" y="2015"/>
                  </a:cubicBezTo>
                  <a:close/>
                  <a:moveTo>
                    <a:pt x="3424" y="2098"/>
                  </a:moveTo>
                  <a:cubicBezTo>
                    <a:pt x="3422" y="2098"/>
                    <a:pt x="3412" y="2113"/>
                    <a:pt x="3404" y="2134"/>
                  </a:cubicBezTo>
                  <a:lnTo>
                    <a:pt x="3404" y="2134"/>
                  </a:lnTo>
                  <a:cubicBezTo>
                    <a:pt x="3421" y="2108"/>
                    <a:pt x="3425" y="2098"/>
                    <a:pt x="3424" y="2098"/>
                  </a:cubicBezTo>
                  <a:close/>
                  <a:moveTo>
                    <a:pt x="1648" y="2698"/>
                  </a:moveTo>
                  <a:cubicBezTo>
                    <a:pt x="1634" y="2721"/>
                    <a:pt x="1629" y="2752"/>
                    <a:pt x="1627" y="2779"/>
                  </a:cubicBezTo>
                  <a:lnTo>
                    <a:pt x="1627" y="2779"/>
                  </a:lnTo>
                  <a:cubicBezTo>
                    <a:pt x="1637" y="2742"/>
                    <a:pt x="1643" y="2716"/>
                    <a:pt x="1648" y="2698"/>
                  </a:cubicBezTo>
                  <a:close/>
                  <a:moveTo>
                    <a:pt x="1603" y="2905"/>
                  </a:moveTo>
                  <a:cubicBezTo>
                    <a:pt x="1611" y="2905"/>
                    <a:pt x="1634" y="2921"/>
                    <a:pt x="1660" y="2959"/>
                  </a:cubicBezTo>
                  <a:lnTo>
                    <a:pt x="1660" y="2959"/>
                  </a:lnTo>
                  <a:cubicBezTo>
                    <a:pt x="1660" y="2958"/>
                    <a:pt x="1660" y="2957"/>
                    <a:pt x="1659" y="2956"/>
                  </a:cubicBezTo>
                  <a:lnTo>
                    <a:pt x="1659" y="2956"/>
                  </a:lnTo>
                  <a:cubicBezTo>
                    <a:pt x="1660" y="2958"/>
                    <a:pt x="1660" y="2959"/>
                    <a:pt x="1660" y="2960"/>
                  </a:cubicBezTo>
                  <a:lnTo>
                    <a:pt x="1660" y="2960"/>
                  </a:lnTo>
                  <a:cubicBezTo>
                    <a:pt x="1660" y="2959"/>
                    <a:pt x="1660" y="2959"/>
                    <a:pt x="1660" y="2959"/>
                  </a:cubicBezTo>
                  <a:lnTo>
                    <a:pt x="1660" y="2959"/>
                  </a:lnTo>
                  <a:cubicBezTo>
                    <a:pt x="1660" y="2968"/>
                    <a:pt x="1660" y="2976"/>
                    <a:pt x="1660" y="2982"/>
                  </a:cubicBezTo>
                  <a:lnTo>
                    <a:pt x="1626" y="2949"/>
                  </a:lnTo>
                  <a:cubicBezTo>
                    <a:pt x="1599" y="2921"/>
                    <a:pt x="1594" y="2905"/>
                    <a:pt x="1603" y="2905"/>
                  </a:cubicBezTo>
                  <a:close/>
                  <a:moveTo>
                    <a:pt x="1660" y="2982"/>
                  </a:moveTo>
                  <a:cubicBezTo>
                    <a:pt x="1663" y="2992"/>
                    <a:pt x="1666" y="2999"/>
                    <a:pt x="1668" y="3006"/>
                  </a:cubicBezTo>
                  <a:lnTo>
                    <a:pt x="1668" y="3006"/>
                  </a:lnTo>
                  <a:cubicBezTo>
                    <a:pt x="1663" y="3000"/>
                    <a:pt x="1660" y="2993"/>
                    <a:pt x="1660" y="2982"/>
                  </a:cubicBezTo>
                  <a:close/>
                  <a:moveTo>
                    <a:pt x="1715" y="3084"/>
                  </a:moveTo>
                  <a:cubicBezTo>
                    <a:pt x="1739" y="3103"/>
                    <a:pt x="1758" y="3120"/>
                    <a:pt x="1746" y="3120"/>
                  </a:cubicBezTo>
                  <a:cubicBezTo>
                    <a:pt x="1742" y="3120"/>
                    <a:pt x="1736" y="3119"/>
                    <a:pt x="1727" y="3116"/>
                  </a:cubicBezTo>
                  <a:lnTo>
                    <a:pt x="1709" y="3090"/>
                  </a:lnTo>
                  <a:lnTo>
                    <a:pt x="1709" y="3090"/>
                  </a:lnTo>
                  <a:cubicBezTo>
                    <a:pt x="1711" y="3091"/>
                    <a:pt x="1712" y="3091"/>
                    <a:pt x="1713" y="3091"/>
                  </a:cubicBezTo>
                  <a:cubicBezTo>
                    <a:pt x="1716" y="3091"/>
                    <a:pt x="1717" y="3089"/>
                    <a:pt x="1715" y="3084"/>
                  </a:cubicBezTo>
                  <a:close/>
                  <a:moveTo>
                    <a:pt x="2861" y="1648"/>
                  </a:moveTo>
                  <a:cubicBezTo>
                    <a:pt x="2961" y="1648"/>
                    <a:pt x="2994" y="1648"/>
                    <a:pt x="3061" y="1682"/>
                  </a:cubicBezTo>
                  <a:cubicBezTo>
                    <a:pt x="3128" y="1698"/>
                    <a:pt x="3128" y="1707"/>
                    <a:pt x="3107" y="1707"/>
                  </a:cubicBezTo>
                  <a:cubicBezTo>
                    <a:pt x="3105" y="1707"/>
                    <a:pt x="3104" y="1707"/>
                    <a:pt x="3102" y="1706"/>
                  </a:cubicBezTo>
                  <a:lnTo>
                    <a:pt x="3102" y="1706"/>
                  </a:lnTo>
                  <a:lnTo>
                    <a:pt x="3128" y="1715"/>
                  </a:lnTo>
                  <a:cubicBezTo>
                    <a:pt x="3155" y="1715"/>
                    <a:pt x="3182" y="1760"/>
                    <a:pt x="3191" y="1776"/>
                  </a:cubicBezTo>
                  <a:lnTo>
                    <a:pt x="3191" y="1776"/>
                  </a:lnTo>
                  <a:cubicBezTo>
                    <a:pt x="3188" y="1773"/>
                    <a:pt x="3186" y="1772"/>
                    <a:pt x="3185" y="1772"/>
                  </a:cubicBezTo>
                  <a:lnTo>
                    <a:pt x="3185" y="1772"/>
                  </a:lnTo>
                  <a:cubicBezTo>
                    <a:pt x="3185" y="1772"/>
                    <a:pt x="3187" y="1775"/>
                    <a:pt x="3194" y="1781"/>
                  </a:cubicBezTo>
                  <a:lnTo>
                    <a:pt x="3194" y="1781"/>
                  </a:lnTo>
                  <a:cubicBezTo>
                    <a:pt x="3194" y="1781"/>
                    <a:pt x="3193" y="1779"/>
                    <a:pt x="3191" y="1776"/>
                  </a:cubicBezTo>
                  <a:lnTo>
                    <a:pt x="3191" y="1776"/>
                  </a:lnTo>
                  <a:cubicBezTo>
                    <a:pt x="3193" y="1777"/>
                    <a:pt x="3196" y="1780"/>
                    <a:pt x="3199" y="1782"/>
                  </a:cubicBezTo>
                  <a:lnTo>
                    <a:pt x="3199" y="1782"/>
                  </a:lnTo>
                  <a:cubicBezTo>
                    <a:pt x="3197" y="1782"/>
                    <a:pt x="3196" y="1782"/>
                    <a:pt x="3194" y="1782"/>
                  </a:cubicBezTo>
                  <a:lnTo>
                    <a:pt x="3194" y="1782"/>
                  </a:lnTo>
                  <a:cubicBezTo>
                    <a:pt x="3201" y="1788"/>
                    <a:pt x="3212" y="1799"/>
                    <a:pt x="3228" y="1815"/>
                  </a:cubicBezTo>
                  <a:cubicBezTo>
                    <a:pt x="3235" y="1817"/>
                    <a:pt x="3242" y="1819"/>
                    <a:pt x="3249" y="1820"/>
                  </a:cubicBezTo>
                  <a:lnTo>
                    <a:pt x="3249" y="1820"/>
                  </a:lnTo>
                  <a:cubicBezTo>
                    <a:pt x="3229" y="1806"/>
                    <a:pt x="3211" y="1791"/>
                    <a:pt x="3199" y="1782"/>
                  </a:cubicBezTo>
                  <a:lnTo>
                    <a:pt x="3199" y="1782"/>
                  </a:lnTo>
                  <a:cubicBezTo>
                    <a:pt x="3230" y="1786"/>
                    <a:pt x="3310" y="1824"/>
                    <a:pt x="3279" y="1824"/>
                  </a:cubicBezTo>
                  <a:cubicBezTo>
                    <a:pt x="3273" y="1824"/>
                    <a:pt x="3263" y="1823"/>
                    <a:pt x="3249" y="1820"/>
                  </a:cubicBezTo>
                  <a:lnTo>
                    <a:pt x="3249" y="1820"/>
                  </a:lnTo>
                  <a:cubicBezTo>
                    <a:pt x="3264" y="1831"/>
                    <a:pt x="3280" y="1841"/>
                    <a:pt x="3294" y="1848"/>
                  </a:cubicBezTo>
                  <a:cubicBezTo>
                    <a:pt x="3317" y="1848"/>
                    <a:pt x="3324" y="1864"/>
                    <a:pt x="3337" y="1874"/>
                  </a:cubicBezTo>
                  <a:lnTo>
                    <a:pt x="3337" y="1874"/>
                  </a:lnTo>
                  <a:cubicBezTo>
                    <a:pt x="3349" y="1889"/>
                    <a:pt x="3372" y="1903"/>
                    <a:pt x="3394" y="1948"/>
                  </a:cubicBezTo>
                  <a:cubicBezTo>
                    <a:pt x="3417" y="1960"/>
                    <a:pt x="3432" y="1971"/>
                    <a:pt x="3443" y="1981"/>
                  </a:cubicBezTo>
                  <a:lnTo>
                    <a:pt x="3443" y="1981"/>
                  </a:lnTo>
                  <a:cubicBezTo>
                    <a:pt x="3446" y="1975"/>
                    <a:pt x="3449" y="1969"/>
                    <a:pt x="3453" y="1962"/>
                  </a:cubicBezTo>
                  <a:lnTo>
                    <a:pt x="3453" y="1962"/>
                  </a:lnTo>
                  <a:cubicBezTo>
                    <a:pt x="3454" y="1963"/>
                    <a:pt x="3455" y="1964"/>
                    <a:pt x="3456" y="1965"/>
                  </a:cubicBezTo>
                  <a:lnTo>
                    <a:pt x="3456" y="1965"/>
                  </a:lnTo>
                  <a:cubicBezTo>
                    <a:pt x="3455" y="1963"/>
                    <a:pt x="3454" y="1962"/>
                    <a:pt x="3454" y="1960"/>
                  </a:cubicBezTo>
                  <a:lnTo>
                    <a:pt x="3454" y="1960"/>
                  </a:lnTo>
                  <a:cubicBezTo>
                    <a:pt x="3454" y="1960"/>
                    <a:pt x="3453" y="1961"/>
                    <a:pt x="3453" y="1962"/>
                  </a:cubicBezTo>
                  <a:lnTo>
                    <a:pt x="3453" y="1962"/>
                  </a:lnTo>
                  <a:cubicBezTo>
                    <a:pt x="3411" y="1905"/>
                    <a:pt x="3399" y="1880"/>
                    <a:pt x="3404" y="1880"/>
                  </a:cubicBezTo>
                  <a:lnTo>
                    <a:pt x="3404" y="1880"/>
                  </a:lnTo>
                  <a:cubicBezTo>
                    <a:pt x="3408" y="1880"/>
                    <a:pt x="3423" y="1895"/>
                    <a:pt x="3443" y="1922"/>
                  </a:cubicBezTo>
                  <a:lnTo>
                    <a:pt x="3443" y="1922"/>
                  </a:lnTo>
                  <a:cubicBezTo>
                    <a:pt x="3444" y="1929"/>
                    <a:pt x="3448" y="1941"/>
                    <a:pt x="3454" y="1960"/>
                  </a:cubicBezTo>
                  <a:lnTo>
                    <a:pt x="3454" y="1960"/>
                  </a:lnTo>
                  <a:cubicBezTo>
                    <a:pt x="3456" y="1957"/>
                    <a:pt x="3458" y="1953"/>
                    <a:pt x="3460" y="1950"/>
                  </a:cubicBezTo>
                  <a:lnTo>
                    <a:pt x="3460" y="1950"/>
                  </a:lnTo>
                  <a:cubicBezTo>
                    <a:pt x="3461" y="1950"/>
                    <a:pt x="3461" y="1951"/>
                    <a:pt x="3461" y="1952"/>
                  </a:cubicBezTo>
                  <a:lnTo>
                    <a:pt x="3461" y="1952"/>
                  </a:lnTo>
                  <a:lnTo>
                    <a:pt x="3461" y="1948"/>
                  </a:lnTo>
                  <a:cubicBezTo>
                    <a:pt x="3461" y="1949"/>
                    <a:pt x="3461" y="1949"/>
                    <a:pt x="3460" y="1950"/>
                  </a:cubicBezTo>
                  <a:lnTo>
                    <a:pt x="3460" y="1950"/>
                  </a:lnTo>
                  <a:cubicBezTo>
                    <a:pt x="3459" y="1947"/>
                    <a:pt x="3457" y="1944"/>
                    <a:pt x="3456" y="1941"/>
                  </a:cubicBezTo>
                  <a:lnTo>
                    <a:pt x="3456" y="1941"/>
                  </a:lnTo>
                  <a:cubicBezTo>
                    <a:pt x="3458" y="1943"/>
                    <a:pt x="3459" y="1946"/>
                    <a:pt x="3461" y="1948"/>
                  </a:cubicBezTo>
                  <a:cubicBezTo>
                    <a:pt x="3461" y="1950"/>
                    <a:pt x="3461" y="1951"/>
                    <a:pt x="3461" y="1952"/>
                  </a:cubicBezTo>
                  <a:lnTo>
                    <a:pt x="3461" y="1952"/>
                  </a:lnTo>
                  <a:cubicBezTo>
                    <a:pt x="3461" y="1952"/>
                    <a:pt x="3461" y="1952"/>
                    <a:pt x="3461" y="1952"/>
                  </a:cubicBezTo>
                  <a:lnTo>
                    <a:pt x="3461" y="1952"/>
                  </a:lnTo>
                  <a:lnTo>
                    <a:pt x="3461" y="1972"/>
                  </a:lnTo>
                  <a:lnTo>
                    <a:pt x="3461" y="1972"/>
                  </a:lnTo>
                  <a:cubicBezTo>
                    <a:pt x="3459" y="1970"/>
                    <a:pt x="3457" y="1967"/>
                    <a:pt x="3456" y="1965"/>
                  </a:cubicBezTo>
                  <a:lnTo>
                    <a:pt x="3456" y="1965"/>
                  </a:lnTo>
                  <a:cubicBezTo>
                    <a:pt x="3457" y="1970"/>
                    <a:pt x="3459" y="1976"/>
                    <a:pt x="3461" y="1982"/>
                  </a:cubicBezTo>
                  <a:cubicBezTo>
                    <a:pt x="3461" y="1982"/>
                    <a:pt x="3461" y="1982"/>
                    <a:pt x="3461" y="1982"/>
                  </a:cubicBezTo>
                  <a:lnTo>
                    <a:pt x="3461" y="1982"/>
                  </a:lnTo>
                  <a:lnTo>
                    <a:pt x="3461" y="1998"/>
                  </a:lnTo>
                  <a:lnTo>
                    <a:pt x="3461" y="1998"/>
                  </a:lnTo>
                  <a:cubicBezTo>
                    <a:pt x="3456" y="1993"/>
                    <a:pt x="3450" y="1988"/>
                    <a:pt x="3443" y="1981"/>
                  </a:cubicBezTo>
                  <a:lnTo>
                    <a:pt x="3443" y="1981"/>
                  </a:lnTo>
                  <a:cubicBezTo>
                    <a:pt x="3431" y="2013"/>
                    <a:pt x="3441" y="2028"/>
                    <a:pt x="3453" y="2028"/>
                  </a:cubicBezTo>
                  <a:cubicBezTo>
                    <a:pt x="3456" y="2028"/>
                    <a:pt x="3459" y="2027"/>
                    <a:pt x="3461" y="2025"/>
                  </a:cubicBezTo>
                  <a:lnTo>
                    <a:pt x="3461" y="2025"/>
                  </a:lnTo>
                  <a:lnTo>
                    <a:pt x="3461" y="2115"/>
                  </a:lnTo>
                  <a:cubicBezTo>
                    <a:pt x="3461" y="2149"/>
                    <a:pt x="3394" y="2182"/>
                    <a:pt x="3394" y="2182"/>
                  </a:cubicBezTo>
                  <a:cubicBezTo>
                    <a:pt x="3394" y="2165"/>
                    <a:pt x="3399" y="2148"/>
                    <a:pt x="3404" y="2134"/>
                  </a:cubicBezTo>
                  <a:lnTo>
                    <a:pt x="3404" y="2134"/>
                  </a:lnTo>
                  <a:cubicBezTo>
                    <a:pt x="3401" y="2138"/>
                    <a:pt x="3398" y="2143"/>
                    <a:pt x="3394" y="2149"/>
                  </a:cubicBezTo>
                  <a:lnTo>
                    <a:pt x="3294" y="2382"/>
                  </a:lnTo>
                  <a:lnTo>
                    <a:pt x="3228" y="2482"/>
                  </a:lnTo>
                  <a:cubicBezTo>
                    <a:pt x="3194" y="2549"/>
                    <a:pt x="3128" y="2616"/>
                    <a:pt x="3061" y="2682"/>
                  </a:cubicBezTo>
                  <a:cubicBezTo>
                    <a:pt x="3027" y="2716"/>
                    <a:pt x="2994" y="2782"/>
                    <a:pt x="2894" y="2816"/>
                  </a:cubicBezTo>
                  <a:lnTo>
                    <a:pt x="2861" y="2849"/>
                  </a:lnTo>
                  <a:cubicBezTo>
                    <a:pt x="2879" y="2843"/>
                    <a:pt x="2888" y="2840"/>
                    <a:pt x="2891" y="2840"/>
                  </a:cubicBezTo>
                  <a:cubicBezTo>
                    <a:pt x="2903" y="2840"/>
                    <a:pt x="2782" y="2895"/>
                    <a:pt x="2727" y="2949"/>
                  </a:cubicBezTo>
                  <a:cubicBezTo>
                    <a:pt x="2627" y="3016"/>
                    <a:pt x="2460" y="3149"/>
                    <a:pt x="2294" y="3149"/>
                  </a:cubicBezTo>
                  <a:cubicBezTo>
                    <a:pt x="2227" y="3149"/>
                    <a:pt x="2194" y="3149"/>
                    <a:pt x="2160" y="3183"/>
                  </a:cubicBezTo>
                  <a:lnTo>
                    <a:pt x="1993" y="3183"/>
                  </a:lnTo>
                  <a:cubicBezTo>
                    <a:pt x="1972" y="3183"/>
                    <a:pt x="1922" y="3169"/>
                    <a:pt x="1880" y="3159"/>
                  </a:cubicBezTo>
                  <a:lnTo>
                    <a:pt x="1880" y="3159"/>
                  </a:lnTo>
                  <a:cubicBezTo>
                    <a:pt x="1883" y="3158"/>
                    <a:pt x="1877" y="3155"/>
                    <a:pt x="1860" y="3149"/>
                  </a:cubicBezTo>
                  <a:cubicBezTo>
                    <a:pt x="1827" y="3149"/>
                    <a:pt x="1793" y="3116"/>
                    <a:pt x="1793" y="3116"/>
                  </a:cubicBezTo>
                  <a:cubicBezTo>
                    <a:pt x="1727" y="3116"/>
                    <a:pt x="1727" y="3049"/>
                    <a:pt x="1693" y="3049"/>
                  </a:cubicBezTo>
                  <a:cubicBezTo>
                    <a:pt x="1693" y="3032"/>
                    <a:pt x="1684" y="3023"/>
                    <a:pt x="1675" y="3015"/>
                  </a:cubicBezTo>
                  <a:lnTo>
                    <a:pt x="1675" y="3015"/>
                  </a:lnTo>
                  <a:cubicBezTo>
                    <a:pt x="1679" y="3028"/>
                    <a:pt x="1682" y="3039"/>
                    <a:pt x="1683" y="3044"/>
                  </a:cubicBezTo>
                  <a:lnTo>
                    <a:pt x="1683" y="3044"/>
                  </a:lnTo>
                  <a:cubicBezTo>
                    <a:pt x="1682" y="3044"/>
                    <a:pt x="1682" y="3043"/>
                    <a:pt x="1681" y="3043"/>
                  </a:cubicBezTo>
                  <a:lnTo>
                    <a:pt x="1681" y="3043"/>
                  </a:lnTo>
                  <a:cubicBezTo>
                    <a:pt x="1679" y="3037"/>
                    <a:pt x="1674" y="3026"/>
                    <a:pt x="1668" y="3006"/>
                  </a:cubicBezTo>
                  <a:lnTo>
                    <a:pt x="1668" y="3006"/>
                  </a:lnTo>
                  <a:cubicBezTo>
                    <a:pt x="1670" y="3009"/>
                    <a:pt x="1673" y="3012"/>
                    <a:pt x="1675" y="3015"/>
                  </a:cubicBezTo>
                  <a:lnTo>
                    <a:pt x="1675" y="3015"/>
                  </a:lnTo>
                  <a:cubicBezTo>
                    <a:pt x="1671" y="2998"/>
                    <a:pt x="1665" y="2977"/>
                    <a:pt x="1660" y="2960"/>
                  </a:cubicBezTo>
                  <a:lnTo>
                    <a:pt x="1660" y="2960"/>
                  </a:lnTo>
                  <a:cubicBezTo>
                    <a:pt x="1671" y="2975"/>
                    <a:pt x="1682" y="2994"/>
                    <a:pt x="1693" y="3016"/>
                  </a:cubicBezTo>
                  <a:cubicBezTo>
                    <a:pt x="1693" y="2982"/>
                    <a:pt x="1660" y="2949"/>
                    <a:pt x="1660" y="2949"/>
                  </a:cubicBezTo>
                  <a:cubicBezTo>
                    <a:pt x="1660" y="2948"/>
                    <a:pt x="1659" y="2947"/>
                    <a:pt x="1659" y="2947"/>
                  </a:cubicBezTo>
                  <a:lnTo>
                    <a:pt x="1659" y="2947"/>
                  </a:lnTo>
                  <a:cubicBezTo>
                    <a:pt x="1657" y="2913"/>
                    <a:pt x="1650" y="2873"/>
                    <a:pt x="1626" y="2849"/>
                  </a:cubicBezTo>
                  <a:cubicBezTo>
                    <a:pt x="1626" y="2839"/>
                    <a:pt x="1626" y="2828"/>
                    <a:pt x="1626" y="2816"/>
                  </a:cubicBezTo>
                  <a:cubicBezTo>
                    <a:pt x="1626" y="2806"/>
                    <a:pt x="1626" y="2793"/>
                    <a:pt x="1627" y="2779"/>
                  </a:cubicBezTo>
                  <a:lnTo>
                    <a:pt x="1627" y="2779"/>
                  </a:lnTo>
                  <a:cubicBezTo>
                    <a:pt x="1627" y="2780"/>
                    <a:pt x="1627" y="2781"/>
                    <a:pt x="1626" y="2782"/>
                  </a:cubicBezTo>
                  <a:cubicBezTo>
                    <a:pt x="1626" y="2724"/>
                    <a:pt x="1626" y="2717"/>
                    <a:pt x="1649" y="2693"/>
                  </a:cubicBezTo>
                  <a:lnTo>
                    <a:pt x="1649" y="2693"/>
                  </a:lnTo>
                  <a:cubicBezTo>
                    <a:pt x="1649" y="2695"/>
                    <a:pt x="1648" y="2696"/>
                    <a:pt x="1648" y="2698"/>
                  </a:cubicBezTo>
                  <a:lnTo>
                    <a:pt x="1648" y="2698"/>
                  </a:lnTo>
                  <a:cubicBezTo>
                    <a:pt x="1651" y="2692"/>
                    <a:pt x="1655" y="2687"/>
                    <a:pt x="1660" y="2682"/>
                  </a:cubicBezTo>
                  <a:cubicBezTo>
                    <a:pt x="1660" y="2649"/>
                    <a:pt x="1727" y="2482"/>
                    <a:pt x="1793" y="2482"/>
                  </a:cubicBezTo>
                  <a:cubicBezTo>
                    <a:pt x="1793" y="2482"/>
                    <a:pt x="1723" y="2553"/>
                    <a:pt x="1736" y="2553"/>
                  </a:cubicBezTo>
                  <a:cubicBezTo>
                    <a:pt x="1740" y="2553"/>
                    <a:pt x="1757" y="2543"/>
                    <a:pt x="1793" y="2515"/>
                  </a:cubicBezTo>
                  <a:cubicBezTo>
                    <a:pt x="1827" y="2482"/>
                    <a:pt x="1827" y="2449"/>
                    <a:pt x="1860" y="2382"/>
                  </a:cubicBezTo>
                  <a:lnTo>
                    <a:pt x="1911" y="2348"/>
                  </a:lnTo>
                  <a:lnTo>
                    <a:pt x="1911" y="2348"/>
                  </a:lnTo>
                  <a:cubicBezTo>
                    <a:pt x="1960" y="2342"/>
                    <a:pt x="1963" y="2315"/>
                    <a:pt x="1993" y="2315"/>
                  </a:cubicBezTo>
                  <a:cubicBezTo>
                    <a:pt x="2198" y="2204"/>
                    <a:pt x="2288" y="2000"/>
                    <a:pt x="2300" y="1771"/>
                  </a:cubicBezTo>
                  <a:lnTo>
                    <a:pt x="2300" y="1771"/>
                  </a:lnTo>
                  <a:cubicBezTo>
                    <a:pt x="2345" y="1743"/>
                    <a:pt x="2396" y="1715"/>
                    <a:pt x="2460" y="1715"/>
                  </a:cubicBezTo>
                  <a:cubicBezTo>
                    <a:pt x="2486" y="1715"/>
                    <a:pt x="2512" y="1695"/>
                    <a:pt x="2537" y="1686"/>
                  </a:cubicBezTo>
                  <a:lnTo>
                    <a:pt x="2537" y="1686"/>
                  </a:lnTo>
                  <a:cubicBezTo>
                    <a:pt x="2515" y="1690"/>
                    <a:pt x="2483" y="1696"/>
                    <a:pt x="2476" y="1696"/>
                  </a:cubicBezTo>
                  <a:cubicBezTo>
                    <a:pt x="2472" y="1696"/>
                    <a:pt x="2483" y="1693"/>
                    <a:pt x="2527" y="1682"/>
                  </a:cubicBezTo>
                  <a:cubicBezTo>
                    <a:pt x="2627" y="1682"/>
                    <a:pt x="2694" y="1648"/>
                    <a:pt x="2794" y="1648"/>
                  </a:cubicBezTo>
                  <a:close/>
                  <a:moveTo>
                    <a:pt x="2439" y="0"/>
                  </a:moveTo>
                  <a:cubicBezTo>
                    <a:pt x="1555" y="0"/>
                    <a:pt x="729" y="604"/>
                    <a:pt x="326" y="1381"/>
                  </a:cubicBezTo>
                  <a:cubicBezTo>
                    <a:pt x="268" y="1496"/>
                    <a:pt x="244" y="1621"/>
                    <a:pt x="246" y="1747"/>
                  </a:cubicBezTo>
                  <a:lnTo>
                    <a:pt x="246" y="1747"/>
                  </a:lnTo>
                  <a:cubicBezTo>
                    <a:pt x="0" y="2333"/>
                    <a:pt x="19" y="3024"/>
                    <a:pt x="326" y="3616"/>
                  </a:cubicBezTo>
                  <a:cubicBezTo>
                    <a:pt x="592" y="4050"/>
                    <a:pt x="959" y="4484"/>
                    <a:pt x="1460" y="4684"/>
                  </a:cubicBezTo>
                  <a:cubicBezTo>
                    <a:pt x="1721" y="4788"/>
                    <a:pt x="1992" y="4838"/>
                    <a:pt x="2267" y="4838"/>
                  </a:cubicBezTo>
                  <a:cubicBezTo>
                    <a:pt x="2518" y="4838"/>
                    <a:pt x="2773" y="4797"/>
                    <a:pt x="3027" y="4717"/>
                  </a:cubicBezTo>
                  <a:cubicBezTo>
                    <a:pt x="3461" y="4550"/>
                    <a:pt x="3861" y="4283"/>
                    <a:pt x="4162" y="3883"/>
                  </a:cubicBezTo>
                  <a:cubicBezTo>
                    <a:pt x="4495" y="3483"/>
                    <a:pt x="4695" y="2982"/>
                    <a:pt x="4762" y="2382"/>
                  </a:cubicBezTo>
                  <a:cubicBezTo>
                    <a:pt x="4762" y="1315"/>
                    <a:pt x="3928" y="314"/>
                    <a:pt x="2861" y="47"/>
                  </a:cubicBezTo>
                  <a:cubicBezTo>
                    <a:pt x="2720" y="15"/>
                    <a:pt x="2578" y="0"/>
                    <a:pt x="24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6" name="Google Shape;2156;p44"/>
          <p:cNvGrpSpPr/>
          <p:nvPr/>
        </p:nvGrpSpPr>
        <p:grpSpPr>
          <a:xfrm rot="-457005">
            <a:off x="827323" y="652050"/>
            <a:ext cx="2970116" cy="339263"/>
            <a:chOff x="6165275" y="5900075"/>
            <a:chExt cx="1304000" cy="148950"/>
          </a:xfrm>
        </p:grpSpPr>
        <p:sp>
          <p:nvSpPr>
            <p:cNvPr id="2157" name="Google Shape;2157;p44"/>
            <p:cNvSpPr/>
            <p:nvPr/>
          </p:nvSpPr>
          <p:spPr>
            <a:xfrm>
              <a:off x="6185025" y="5944900"/>
              <a:ext cx="1284250" cy="104125"/>
            </a:xfrm>
            <a:custGeom>
              <a:avLst/>
              <a:gdLst/>
              <a:ahLst/>
              <a:cxnLst/>
              <a:rect l="l" t="t" r="r" b="b"/>
              <a:pathLst>
                <a:path w="51370" h="4165" extrusionOk="0">
                  <a:moveTo>
                    <a:pt x="2098" y="1"/>
                  </a:moveTo>
                  <a:cubicBezTo>
                    <a:pt x="973" y="1"/>
                    <a:pt x="1" y="913"/>
                    <a:pt x="1" y="2068"/>
                  </a:cubicBezTo>
                  <a:cubicBezTo>
                    <a:pt x="1" y="3253"/>
                    <a:pt x="973" y="4165"/>
                    <a:pt x="2098" y="4165"/>
                  </a:cubicBezTo>
                  <a:lnTo>
                    <a:pt x="48026" y="4165"/>
                  </a:lnTo>
                  <a:lnTo>
                    <a:pt x="51218" y="2311"/>
                  </a:lnTo>
                  <a:cubicBezTo>
                    <a:pt x="51370" y="2189"/>
                    <a:pt x="51370" y="1976"/>
                    <a:pt x="51218" y="1855"/>
                  </a:cubicBezTo>
                  <a:lnTo>
                    <a:pt x="48026" y="1"/>
                  </a:lnTo>
                  <a:close/>
                </a:path>
              </a:pathLst>
            </a:custGeom>
            <a:solidFill>
              <a:srgbClr val="212121">
                <a:alpha val="4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44"/>
            <p:cNvSpPr/>
            <p:nvPr/>
          </p:nvSpPr>
          <p:spPr>
            <a:xfrm>
              <a:off x="6165275" y="5900075"/>
              <a:ext cx="1200650" cy="104875"/>
            </a:xfrm>
            <a:custGeom>
              <a:avLst/>
              <a:gdLst/>
              <a:ahLst/>
              <a:cxnLst/>
              <a:rect l="l" t="t" r="r" b="b"/>
              <a:pathLst>
                <a:path w="48026" h="4195" extrusionOk="0">
                  <a:moveTo>
                    <a:pt x="2098" y="0"/>
                  </a:moveTo>
                  <a:cubicBezTo>
                    <a:pt x="912" y="0"/>
                    <a:pt x="0" y="943"/>
                    <a:pt x="0" y="2098"/>
                  </a:cubicBezTo>
                  <a:cubicBezTo>
                    <a:pt x="0" y="3283"/>
                    <a:pt x="943" y="4195"/>
                    <a:pt x="2098" y="4195"/>
                  </a:cubicBezTo>
                  <a:lnTo>
                    <a:pt x="48026" y="4195"/>
                  </a:lnTo>
                  <a:lnTo>
                    <a:pt x="480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44"/>
            <p:cNvSpPr/>
            <p:nvPr/>
          </p:nvSpPr>
          <p:spPr>
            <a:xfrm>
              <a:off x="7365150" y="5900825"/>
              <a:ext cx="83600" cy="104900"/>
            </a:xfrm>
            <a:custGeom>
              <a:avLst/>
              <a:gdLst/>
              <a:ahLst/>
              <a:cxnLst/>
              <a:rect l="l" t="t" r="r" b="b"/>
              <a:pathLst>
                <a:path w="3344" h="4196" extrusionOk="0">
                  <a:moveTo>
                    <a:pt x="0" y="1"/>
                  </a:moveTo>
                  <a:lnTo>
                    <a:pt x="0" y="4195"/>
                  </a:lnTo>
                  <a:lnTo>
                    <a:pt x="3192" y="2341"/>
                  </a:lnTo>
                  <a:cubicBezTo>
                    <a:pt x="3344" y="2220"/>
                    <a:pt x="3344" y="1976"/>
                    <a:pt x="3192" y="1885"/>
                  </a:cubicBezTo>
                  <a:lnTo>
                    <a:pt x="0" y="1"/>
                  </a:lnTo>
                  <a:close/>
                </a:path>
              </a:pathLst>
            </a:custGeom>
            <a:solidFill>
              <a:srgbClr val="FCFE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44"/>
            <p:cNvSpPr/>
            <p:nvPr/>
          </p:nvSpPr>
          <p:spPr>
            <a:xfrm>
              <a:off x="7008750" y="5927425"/>
              <a:ext cx="292600" cy="49425"/>
            </a:xfrm>
            <a:custGeom>
              <a:avLst/>
              <a:gdLst/>
              <a:ahLst/>
              <a:cxnLst/>
              <a:rect l="l" t="t" r="r" b="b"/>
              <a:pathLst>
                <a:path w="11704" h="1977" extrusionOk="0">
                  <a:moveTo>
                    <a:pt x="1004" y="1"/>
                  </a:moveTo>
                  <a:cubicBezTo>
                    <a:pt x="457" y="1"/>
                    <a:pt x="1" y="457"/>
                    <a:pt x="1" y="1004"/>
                  </a:cubicBezTo>
                  <a:cubicBezTo>
                    <a:pt x="1" y="1520"/>
                    <a:pt x="457" y="1976"/>
                    <a:pt x="1004" y="1976"/>
                  </a:cubicBezTo>
                  <a:lnTo>
                    <a:pt x="10730" y="1976"/>
                  </a:lnTo>
                  <a:cubicBezTo>
                    <a:pt x="11247" y="1976"/>
                    <a:pt x="11703" y="1581"/>
                    <a:pt x="11703" y="1004"/>
                  </a:cubicBezTo>
                  <a:cubicBezTo>
                    <a:pt x="11703" y="457"/>
                    <a:pt x="11247" y="1"/>
                    <a:pt x="10730" y="1"/>
                  </a:cubicBezTo>
                  <a:close/>
                </a:path>
              </a:pathLst>
            </a:custGeom>
            <a:solidFill>
              <a:srgbClr val="FCFE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1" name="Google Shape;2161;p44"/>
          <p:cNvGrpSpPr/>
          <p:nvPr/>
        </p:nvGrpSpPr>
        <p:grpSpPr>
          <a:xfrm>
            <a:off x="6674185" y="4121972"/>
            <a:ext cx="1975465" cy="621950"/>
            <a:chOff x="6903756" y="1578525"/>
            <a:chExt cx="1811744" cy="534550"/>
          </a:xfrm>
        </p:grpSpPr>
        <p:sp>
          <p:nvSpPr>
            <p:cNvPr id="2162" name="Google Shape;2162;p44"/>
            <p:cNvSpPr/>
            <p:nvPr/>
          </p:nvSpPr>
          <p:spPr>
            <a:xfrm>
              <a:off x="8042975" y="1796450"/>
              <a:ext cx="265975" cy="289500"/>
            </a:xfrm>
            <a:custGeom>
              <a:avLst/>
              <a:gdLst/>
              <a:ahLst/>
              <a:cxnLst/>
              <a:rect l="l" t="t" r="r" b="b"/>
              <a:pathLst>
                <a:path w="10639" h="11580" extrusionOk="0">
                  <a:moveTo>
                    <a:pt x="7949" y="0"/>
                  </a:moveTo>
                  <a:cubicBezTo>
                    <a:pt x="7873" y="0"/>
                    <a:pt x="7797" y="3"/>
                    <a:pt x="7721" y="9"/>
                  </a:cubicBezTo>
                  <a:cubicBezTo>
                    <a:pt x="6961" y="40"/>
                    <a:pt x="6231" y="435"/>
                    <a:pt x="5715" y="982"/>
                  </a:cubicBezTo>
                  <a:lnTo>
                    <a:pt x="2341" y="4629"/>
                  </a:lnTo>
                  <a:cubicBezTo>
                    <a:pt x="2219" y="4751"/>
                    <a:pt x="2219" y="4964"/>
                    <a:pt x="2341" y="5055"/>
                  </a:cubicBezTo>
                  <a:cubicBezTo>
                    <a:pt x="2381" y="5108"/>
                    <a:pt x="2444" y="5132"/>
                    <a:pt x="2510" y="5132"/>
                  </a:cubicBezTo>
                  <a:cubicBezTo>
                    <a:pt x="2595" y="5132"/>
                    <a:pt x="2685" y="5093"/>
                    <a:pt x="2736" y="5025"/>
                  </a:cubicBezTo>
                  <a:lnTo>
                    <a:pt x="6140" y="1377"/>
                  </a:lnTo>
                  <a:cubicBezTo>
                    <a:pt x="6535" y="921"/>
                    <a:pt x="7113" y="648"/>
                    <a:pt x="7721" y="617"/>
                  </a:cubicBezTo>
                  <a:cubicBezTo>
                    <a:pt x="7764" y="615"/>
                    <a:pt x="7807" y="614"/>
                    <a:pt x="7851" y="614"/>
                  </a:cubicBezTo>
                  <a:cubicBezTo>
                    <a:pt x="8411" y="614"/>
                    <a:pt x="8939" y="797"/>
                    <a:pt x="9362" y="1164"/>
                  </a:cubicBezTo>
                  <a:cubicBezTo>
                    <a:pt x="9818" y="1529"/>
                    <a:pt x="10031" y="2107"/>
                    <a:pt x="10092" y="2684"/>
                  </a:cubicBezTo>
                  <a:cubicBezTo>
                    <a:pt x="10092" y="3262"/>
                    <a:pt x="9879" y="3839"/>
                    <a:pt x="9484" y="4295"/>
                  </a:cubicBezTo>
                  <a:lnTo>
                    <a:pt x="3861" y="10435"/>
                  </a:lnTo>
                  <a:cubicBezTo>
                    <a:pt x="3491" y="10821"/>
                    <a:pt x="2992" y="11022"/>
                    <a:pt x="2507" y="11022"/>
                  </a:cubicBezTo>
                  <a:cubicBezTo>
                    <a:pt x="2113" y="11022"/>
                    <a:pt x="1728" y="10890"/>
                    <a:pt x="1429" y="10617"/>
                  </a:cubicBezTo>
                  <a:cubicBezTo>
                    <a:pt x="730" y="10009"/>
                    <a:pt x="699" y="8946"/>
                    <a:pt x="1338" y="8216"/>
                  </a:cubicBezTo>
                  <a:lnTo>
                    <a:pt x="6323" y="2836"/>
                  </a:lnTo>
                  <a:cubicBezTo>
                    <a:pt x="6505" y="2593"/>
                    <a:pt x="6809" y="2441"/>
                    <a:pt x="7113" y="2441"/>
                  </a:cubicBezTo>
                  <a:cubicBezTo>
                    <a:pt x="7151" y="2437"/>
                    <a:pt x="7189" y="2435"/>
                    <a:pt x="7227" y="2435"/>
                  </a:cubicBezTo>
                  <a:cubicBezTo>
                    <a:pt x="7491" y="2435"/>
                    <a:pt x="7744" y="2528"/>
                    <a:pt x="7903" y="2714"/>
                  </a:cubicBezTo>
                  <a:cubicBezTo>
                    <a:pt x="8146" y="2897"/>
                    <a:pt x="8268" y="3170"/>
                    <a:pt x="8268" y="3474"/>
                  </a:cubicBezTo>
                  <a:cubicBezTo>
                    <a:pt x="8268" y="3778"/>
                    <a:pt x="8146" y="4021"/>
                    <a:pt x="7964" y="4265"/>
                  </a:cubicBezTo>
                  <a:lnTo>
                    <a:pt x="3253" y="9371"/>
                  </a:lnTo>
                  <a:cubicBezTo>
                    <a:pt x="3131" y="9462"/>
                    <a:pt x="3131" y="9675"/>
                    <a:pt x="3253" y="9766"/>
                  </a:cubicBezTo>
                  <a:cubicBezTo>
                    <a:pt x="3293" y="9820"/>
                    <a:pt x="3356" y="9844"/>
                    <a:pt x="3422" y="9844"/>
                  </a:cubicBezTo>
                  <a:cubicBezTo>
                    <a:pt x="3507" y="9844"/>
                    <a:pt x="3597" y="9804"/>
                    <a:pt x="3648" y="9736"/>
                  </a:cubicBezTo>
                  <a:lnTo>
                    <a:pt x="8359" y="4629"/>
                  </a:lnTo>
                  <a:cubicBezTo>
                    <a:pt x="8663" y="4295"/>
                    <a:pt x="8876" y="3870"/>
                    <a:pt x="8815" y="3444"/>
                  </a:cubicBezTo>
                  <a:cubicBezTo>
                    <a:pt x="8815" y="2988"/>
                    <a:pt x="8633" y="2563"/>
                    <a:pt x="8298" y="2289"/>
                  </a:cubicBezTo>
                  <a:cubicBezTo>
                    <a:pt x="7992" y="2011"/>
                    <a:pt x="7609" y="1860"/>
                    <a:pt x="7197" y="1860"/>
                  </a:cubicBezTo>
                  <a:cubicBezTo>
                    <a:pt x="7159" y="1860"/>
                    <a:pt x="7121" y="1861"/>
                    <a:pt x="7082" y="1863"/>
                  </a:cubicBezTo>
                  <a:cubicBezTo>
                    <a:pt x="6627" y="1924"/>
                    <a:pt x="6201" y="2107"/>
                    <a:pt x="5867" y="2441"/>
                  </a:cubicBezTo>
                  <a:lnTo>
                    <a:pt x="882" y="7821"/>
                  </a:lnTo>
                  <a:cubicBezTo>
                    <a:pt x="0" y="8794"/>
                    <a:pt x="61" y="10222"/>
                    <a:pt x="973" y="11043"/>
                  </a:cubicBezTo>
                  <a:cubicBezTo>
                    <a:pt x="1382" y="11405"/>
                    <a:pt x="1905" y="11579"/>
                    <a:pt x="2436" y="11579"/>
                  </a:cubicBezTo>
                  <a:cubicBezTo>
                    <a:pt x="2932" y="11579"/>
                    <a:pt x="3435" y="11427"/>
                    <a:pt x="3861" y="11134"/>
                  </a:cubicBezTo>
                  <a:cubicBezTo>
                    <a:pt x="4013" y="11043"/>
                    <a:pt x="4104" y="10921"/>
                    <a:pt x="4225" y="10800"/>
                  </a:cubicBezTo>
                  <a:lnTo>
                    <a:pt x="9848" y="4690"/>
                  </a:lnTo>
                  <a:cubicBezTo>
                    <a:pt x="10396" y="4113"/>
                    <a:pt x="10639" y="3383"/>
                    <a:pt x="10639" y="2623"/>
                  </a:cubicBezTo>
                  <a:cubicBezTo>
                    <a:pt x="10608" y="1863"/>
                    <a:pt x="10304" y="1195"/>
                    <a:pt x="9727" y="708"/>
                  </a:cubicBezTo>
                  <a:cubicBezTo>
                    <a:pt x="9262" y="244"/>
                    <a:pt x="8625" y="0"/>
                    <a:pt x="7949" y="0"/>
                  </a:cubicBezTo>
                  <a:close/>
                </a:path>
              </a:pathLst>
            </a:custGeom>
            <a:solidFill>
              <a:schemeClr val="accent5"/>
            </a:solidFill>
            <a:ln>
              <a:noFill/>
            </a:ln>
            <a:effectLst>
              <a:outerShdw blurRad="57150" dist="19050" dir="5400000" algn="bl" rotWithShape="0">
                <a:srgbClr val="000000">
                  <a:alpha val="3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44"/>
            <p:cNvSpPr/>
            <p:nvPr/>
          </p:nvSpPr>
          <p:spPr>
            <a:xfrm>
              <a:off x="8558175" y="1776450"/>
              <a:ext cx="157325" cy="336625"/>
            </a:xfrm>
            <a:custGeom>
              <a:avLst/>
              <a:gdLst/>
              <a:ahLst/>
              <a:cxnLst/>
              <a:rect l="l" t="t" r="r" b="b"/>
              <a:pathLst>
                <a:path w="6293" h="13465" extrusionOk="0">
                  <a:moveTo>
                    <a:pt x="2949" y="0"/>
                  </a:moveTo>
                  <a:cubicBezTo>
                    <a:pt x="2848" y="0"/>
                    <a:pt x="2746" y="6"/>
                    <a:pt x="2645" y="19"/>
                  </a:cubicBezTo>
                  <a:cubicBezTo>
                    <a:pt x="1855" y="19"/>
                    <a:pt x="1186" y="384"/>
                    <a:pt x="730" y="992"/>
                  </a:cubicBezTo>
                  <a:cubicBezTo>
                    <a:pt x="213" y="1600"/>
                    <a:pt x="1" y="2359"/>
                    <a:pt x="61" y="3119"/>
                  </a:cubicBezTo>
                  <a:lnTo>
                    <a:pt x="456" y="8074"/>
                  </a:lnTo>
                  <a:cubicBezTo>
                    <a:pt x="456" y="8226"/>
                    <a:pt x="608" y="8317"/>
                    <a:pt x="760" y="8317"/>
                  </a:cubicBezTo>
                  <a:cubicBezTo>
                    <a:pt x="912" y="8317"/>
                    <a:pt x="1004" y="8165"/>
                    <a:pt x="1004" y="8013"/>
                  </a:cubicBezTo>
                  <a:lnTo>
                    <a:pt x="639" y="3089"/>
                  </a:lnTo>
                  <a:cubicBezTo>
                    <a:pt x="608" y="2481"/>
                    <a:pt x="791" y="1873"/>
                    <a:pt x="1156" y="1387"/>
                  </a:cubicBezTo>
                  <a:cubicBezTo>
                    <a:pt x="1551" y="870"/>
                    <a:pt x="2067" y="627"/>
                    <a:pt x="2675" y="536"/>
                  </a:cubicBezTo>
                  <a:cubicBezTo>
                    <a:pt x="2725" y="533"/>
                    <a:pt x="2774" y="532"/>
                    <a:pt x="2824" y="532"/>
                  </a:cubicBezTo>
                  <a:cubicBezTo>
                    <a:pt x="3377" y="532"/>
                    <a:pt x="3896" y="692"/>
                    <a:pt x="4286" y="1083"/>
                  </a:cubicBezTo>
                  <a:cubicBezTo>
                    <a:pt x="4742" y="1448"/>
                    <a:pt x="5016" y="2025"/>
                    <a:pt x="5046" y="2633"/>
                  </a:cubicBezTo>
                  <a:lnTo>
                    <a:pt x="5685" y="10931"/>
                  </a:lnTo>
                  <a:cubicBezTo>
                    <a:pt x="5776" y="11873"/>
                    <a:pt x="5077" y="12755"/>
                    <a:pt x="4165" y="12816"/>
                  </a:cubicBezTo>
                  <a:cubicBezTo>
                    <a:pt x="4126" y="12818"/>
                    <a:pt x="4088" y="12819"/>
                    <a:pt x="4050" y="12819"/>
                  </a:cubicBezTo>
                  <a:cubicBezTo>
                    <a:pt x="3188" y="12819"/>
                    <a:pt x="2460" y="12167"/>
                    <a:pt x="2402" y="11235"/>
                  </a:cubicBezTo>
                  <a:lnTo>
                    <a:pt x="1824" y="3879"/>
                  </a:lnTo>
                  <a:cubicBezTo>
                    <a:pt x="1764" y="3575"/>
                    <a:pt x="1885" y="3271"/>
                    <a:pt x="2098" y="3059"/>
                  </a:cubicBezTo>
                  <a:cubicBezTo>
                    <a:pt x="2280" y="2815"/>
                    <a:pt x="2554" y="2663"/>
                    <a:pt x="2858" y="2633"/>
                  </a:cubicBezTo>
                  <a:cubicBezTo>
                    <a:pt x="2889" y="2630"/>
                    <a:pt x="2920" y="2628"/>
                    <a:pt x="2950" y="2628"/>
                  </a:cubicBezTo>
                  <a:cubicBezTo>
                    <a:pt x="3212" y="2628"/>
                    <a:pt x="3430" y="2743"/>
                    <a:pt x="3648" y="2907"/>
                  </a:cubicBezTo>
                  <a:cubicBezTo>
                    <a:pt x="3861" y="3089"/>
                    <a:pt x="3982" y="3363"/>
                    <a:pt x="4013" y="3697"/>
                  </a:cubicBezTo>
                  <a:lnTo>
                    <a:pt x="4560" y="10597"/>
                  </a:lnTo>
                  <a:cubicBezTo>
                    <a:pt x="4560" y="10779"/>
                    <a:pt x="4712" y="10870"/>
                    <a:pt x="4864" y="10870"/>
                  </a:cubicBezTo>
                  <a:cubicBezTo>
                    <a:pt x="5016" y="10870"/>
                    <a:pt x="5137" y="10718"/>
                    <a:pt x="5137" y="10566"/>
                  </a:cubicBezTo>
                  <a:lnTo>
                    <a:pt x="4590" y="3666"/>
                  </a:lnTo>
                  <a:cubicBezTo>
                    <a:pt x="4560" y="3211"/>
                    <a:pt x="4378" y="2785"/>
                    <a:pt x="4013" y="2481"/>
                  </a:cubicBezTo>
                  <a:cubicBezTo>
                    <a:pt x="3712" y="2207"/>
                    <a:pt x="3336" y="2081"/>
                    <a:pt x="2931" y="2081"/>
                  </a:cubicBezTo>
                  <a:cubicBezTo>
                    <a:pt x="2887" y="2081"/>
                    <a:pt x="2842" y="2083"/>
                    <a:pt x="2797" y="2086"/>
                  </a:cubicBezTo>
                  <a:cubicBezTo>
                    <a:pt x="2341" y="2147"/>
                    <a:pt x="1976" y="2359"/>
                    <a:pt x="1672" y="2694"/>
                  </a:cubicBezTo>
                  <a:cubicBezTo>
                    <a:pt x="1368" y="3059"/>
                    <a:pt x="1247" y="3514"/>
                    <a:pt x="1277" y="4001"/>
                  </a:cubicBezTo>
                  <a:lnTo>
                    <a:pt x="1855" y="11326"/>
                  </a:lnTo>
                  <a:cubicBezTo>
                    <a:pt x="1969" y="12557"/>
                    <a:pt x="2919" y="13464"/>
                    <a:pt x="4045" y="13464"/>
                  </a:cubicBezTo>
                  <a:cubicBezTo>
                    <a:pt x="4115" y="13464"/>
                    <a:pt x="4185" y="13461"/>
                    <a:pt x="4256" y="13454"/>
                  </a:cubicBezTo>
                  <a:cubicBezTo>
                    <a:pt x="5320" y="13332"/>
                    <a:pt x="6140" y="12481"/>
                    <a:pt x="6262" y="11417"/>
                  </a:cubicBezTo>
                  <a:cubicBezTo>
                    <a:pt x="6292" y="11265"/>
                    <a:pt x="6292" y="11053"/>
                    <a:pt x="6262" y="10901"/>
                  </a:cubicBezTo>
                  <a:lnTo>
                    <a:pt x="5624" y="2633"/>
                  </a:lnTo>
                  <a:cubicBezTo>
                    <a:pt x="5533" y="1873"/>
                    <a:pt x="5198" y="1144"/>
                    <a:pt x="4651" y="657"/>
                  </a:cubicBezTo>
                  <a:cubicBezTo>
                    <a:pt x="4180" y="239"/>
                    <a:pt x="3574" y="0"/>
                    <a:pt x="2949" y="0"/>
                  </a:cubicBezTo>
                  <a:close/>
                </a:path>
              </a:pathLst>
            </a:custGeom>
            <a:solidFill>
              <a:schemeClr val="lt2"/>
            </a:solidFill>
            <a:ln>
              <a:noFill/>
            </a:ln>
            <a:effectLst>
              <a:outerShdw blurRad="57150" dist="19050" dir="5400000" algn="bl" rotWithShape="0">
                <a:srgbClr val="000000">
                  <a:alpha val="3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44"/>
            <p:cNvSpPr/>
            <p:nvPr/>
          </p:nvSpPr>
          <p:spPr>
            <a:xfrm>
              <a:off x="6903756" y="1861679"/>
              <a:ext cx="341975" cy="166175"/>
            </a:xfrm>
            <a:custGeom>
              <a:avLst/>
              <a:gdLst/>
              <a:ahLst/>
              <a:cxnLst/>
              <a:rect l="l" t="t" r="r" b="b"/>
              <a:pathLst>
                <a:path w="13679" h="6647" extrusionOk="0">
                  <a:moveTo>
                    <a:pt x="6402" y="0"/>
                  </a:moveTo>
                  <a:cubicBezTo>
                    <a:pt x="6277" y="0"/>
                    <a:pt x="6166" y="68"/>
                    <a:pt x="6141" y="221"/>
                  </a:cubicBezTo>
                  <a:cubicBezTo>
                    <a:pt x="6080" y="373"/>
                    <a:pt x="6201" y="525"/>
                    <a:pt x="6353" y="555"/>
                  </a:cubicBezTo>
                  <a:lnTo>
                    <a:pt x="11186" y="1740"/>
                  </a:lnTo>
                  <a:cubicBezTo>
                    <a:pt x="11794" y="1892"/>
                    <a:pt x="12281" y="2227"/>
                    <a:pt x="12615" y="2743"/>
                  </a:cubicBezTo>
                  <a:cubicBezTo>
                    <a:pt x="12980" y="3260"/>
                    <a:pt x="13071" y="3868"/>
                    <a:pt x="12980" y="4415"/>
                  </a:cubicBezTo>
                  <a:cubicBezTo>
                    <a:pt x="12858" y="4993"/>
                    <a:pt x="12463" y="5479"/>
                    <a:pt x="11977" y="5783"/>
                  </a:cubicBezTo>
                  <a:cubicBezTo>
                    <a:pt x="11608" y="6000"/>
                    <a:pt x="11192" y="6109"/>
                    <a:pt x="10763" y="6109"/>
                  </a:cubicBezTo>
                  <a:cubicBezTo>
                    <a:pt x="10591" y="6109"/>
                    <a:pt x="10418" y="6091"/>
                    <a:pt x="10244" y="6057"/>
                  </a:cubicBezTo>
                  <a:lnTo>
                    <a:pt x="2128" y="4081"/>
                  </a:lnTo>
                  <a:cubicBezTo>
                    <a:pt x="1186" y="3868"/>
                    <a:pt x="609" y="2956"/>
                    <a:pt x="821" y="2044"/>
                  </a:cubicBezTo>
                  <a:cubicBezTo>
                    <a:pt x="976" y="1244"/>
                    <a:pt x="1658" y="751"/>
                    <a:pt x="2437" y="751"/>
                  </a:cubicBezTo>
                  <a:cubicBezTo>
                    <a:pt x="2575" y="751"/>
                    <a:pt x="2716" y="766"/>
                    <a:pt x="2858" y="798"/>
                  </a:cubicBezTo>
                  <a:lnTo>
                    <a:pt x="10001" y="2531"/>
                  </a:lnTo>
                  <a:cubicBezTo>
                    <a:pt x="10305" y="2591"/>
                    <a:pt x="10578" y="2804"/>
                    <a:pt x="10730" y="3017"/>
                  </a:cubicBezTo>
                  <a:cubicBezTo>
                    <a:pt x="10882" y="3291"/>
                    <a:pt x="10943" y="3595"/>
                    <a:pt x="10882" y="3838"/>
                  </a:cubicBezTo>
                  <a:cubicBezTo>
                    <a:pt x="10791" y="4142"/>
                    <a:pt x="10639" y="4385"/>
                    <a:pt x="10396" y="4537"/>
                  </a:cubicBezTo>
                  <a:cubicBezTo>
                    <a:pt x="10209" y="4641"/>
                    <a:pt x="10008" y="4688"/>
                    <a:pt x="9802" y="4688"/>
                  </a:cubicBezTo>
                  <a:cubicBezTo>
                    <a:pt x="9707" y="4688"/>
                    <a:pt x="9611" y="4678"/>
                    <a:pt x="9515" y="4658"/>
                  </a:cubicBezTo>
                  <a:lnTo>
                    <a:pt x="2797" y="3017"/>
                  </a:lnTo>
                  <a:cubicBezTo>
                    <a:pt x="2772" y="3012"/>
                    <a:pt x="2746" y="3009"/>
                    <a:pt x="2722" y="3009"/>
                  </a:cubicBezTo>
                  <a:cubicBezTo>
                    <a:pt x="2597" y="3009"/>
                    <a:pt x="2483" y="3073"/>
                    <a:pt x="2432" y="3199"/>
                  </a:cubicBezTo>
                  <a:cubicBezTo>
                    <a:pt x="2402" y="3351"/>
                    <a:pt x="2524" y="3503"/>
                    <a:pt x="2676" y="3564"/>
                  </a:cubicBezTo>
                  <a:lnTo>
                    <a:pt x="9393" y="5175"/>
                  </a:lnTo>
                  <a:cubicBezTo>
                    <a:pt x="9532" y="5212"/>
                    <a:pt x="9672" y="5230"/>
                    <a:pt x="9809" y="5230"/>
                  </a:cubicBezTo>
                  <a:cubicBezTo>
                    <a:pt x="10122" y="5230"/>
                    <a:pt x="10426" y="5140"/>
                    <a:pt x="10700" y="4993"/>
                  </a:cubicBezTo>
                  <a:cubicBezTo>
                    <a:pt x="11065" y="4780"/>
                    <a:pt x="11338" y="4385"/>
                    <a:pt x="11460" y="3959"/>
                  </a:cubicBezTo>
                  <a:cubicBezTo>
                    <a:pt x="11521" y="3564"/>
                    <a:pt x="11460" y="3078"/>
                    <a:pt x="11217" y="2713"/>
                  </a:cubicBezTo>
                  <a:cubicBezTo>
                    <a:pt x="10943" y="2318"/>
                    <a:pt x="10578" y="2075"/>
                    <a:pt x="10123" y="1953"/>
                  </a:cubicBezTo>
                  <a:lnTo>
                    <a:pt x="2980" y="251"/>
                  </a:lnTo>
                  <a:cubicBezTo>
                    <a:pt x="2783" y="203"/>
                    <a:pt x="2588" y="180"/>
                    <a:pt x="2396" y="180"/>
                  </a:cubicBezTo>
                  <a:cubicBezTo>
                    <a:pt x="1374" y="180"/>
                    <a:pt x="474" y="838"/>
                    <a:pt x="244" y="1862"/>
                  </a:cubicBezTo>
                  <a:cubicBezTo>
                    <a:pt x="1" y="2895"/>
                    <a:pt x="578" y="3959"/>
                    <a:pt x="1521" y="4415"/>
                  </a:cubicBezTo>
                  <a:cubicBezTo>
                    <a:pt x="1673" y="4506"/>
                    <a:pt x="1824" y="4537"/>
                    <a:pt x="2037" y="4567"/>
                  </a:cubicBezTo>
                  <a:lnTo>
                    <a:pt x="10123" y="6543"/>
                  </a:lnTo>
                  <a:cubicBezTo>
                    <a:pt x="10372" y="6613"/>
                    <a:pt x="10621" y="6647"/>
                    <a:pt x="10866" y="6647"/>
                  </a:cubicBezTo>
                  <a:cubicBezTo>
                    <a:pt x="11368" y="6647"/>
                    <a:pt x="11852" y="6505"/>
                    <a:pt x="12281" y="6239"/>
                  </a:cubicBezTo>
                  <a:cubicBezTo>
                    <a:pt x="12919" y="5874"/>
                    <a:pt x="13375" y="5266"/>
                    <a:pt x="13527" y="4537"/>
                  </a:cubicBezTo>
                  <a:cubicBezTo>
                    <a:pt x="13679" y="3898"/>
                    <a:pt x="13527" y="3139"/>
                    <a:pt x="13132" y="2500"/>
                  </a:cubicBezTo>
                  <a:cubicBezTo>
                    <a:pt x="12706" y="1832"/>
                    <a:pt x="12068" y="1376"/>
                    <a:pt x="11308" y="1193"/>
                  </a:cubicBezTo>
                  <a:lnTo>
                    <a:pt x="6475" y="8"/>
                  </a:lnTo>
                  <a:cubicBezTo>
                    <a:pt x="6450" y="3"/>
                    <a:pt x="6426" y="0"/>
                    <a:pt x="6402" y="0"/>
                  </a:cubicBezTo>
                  <a:close/>
                </a:path>
              </a:pathLst>
            </a:custGeom>
            <a:solidFill>
              <a:schemeClr val="accent5"/>
            </a:solidFill>
            <a:ln>
              <a:noFill/>
            </a:ln>
            <a:effectLst>
              <a:outerShdw blurRad="57150" dist="19050" dir="5400000" algn="bl" rotWithShape="0">
                <a:srgbClr val="000000">
                  <a:alpha val="3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44"/>
            <p:cNvSpPr/>
            <p:nvPr/>
          </p:nvSpPr>
          <p:spPr>
            <a:xfrm>
              <a:off x="7786125" y="1578525"/>
              <a:ext cx="321450" cy="226050"/>
            </a:xfrm>
            <a:custGeom>
              <a:avLst/>
              <a:gdLst/>
              <a:ahLst/>
              <a:cxnLst/>
              <a:rect l="l" t="t" r="r" b="b"/>
              <a:pathLst>
                <a:path w="12858" h="9042" extrusionOk="0">
                  <a:moveTo>
                    <a:pt x="2797" y="1"/>
                  </a:moveTo>
                  <a:cubicBezTo>
                    <a:pt x="2593" y="1"/>
                    <a:pt x="2389" y="22"/>
                    <a:pt x="2189" y="64"/>
                  </a:cubicBezTo>
                  <a:cubicBezTo>
                    <a:pt x="1460" y="216"/>
                    <a:pt x="852" y="671"/>
                    <a:pt x="487" y="1310"/>
                  </a:cubicBezTo>
                  <a:cubicBezTo>
                    <a:pt x="92" y="1857"/>
                    <a:pt x="1" y="2617"/>
                    <a:pt x="213" y="3377"/>
                  </a:cubicBezTo>
                  <a:cubicBezTo>
                    <a:pt x="396" y="4106"/>
                    <a:pt x="912" y="4744"/>
                    <a:pt x="1551" y="5140"/>
                  </a:cubicBezTo>
                  <a:lnTo>
                    <a:pt x="5806" y="7754"/>
                  </a:lnTo>
                  <a:cubicBezTo>
                    <a:pt x="5857" y="7774"/>
                    <a:pt x="5907" y="7784"/>
                    <a:pt x="5955" y="7784"/>
                  </a:cubicBezTo>
                  <a:cubicBezTo>
                    <a:pt x="6049" y="7784"/>
                    <a:pt x="6130" y="7743"/>
                    <a:pt x="6171" y="7662"/>
                  </a:cubicBezTo>
                  <a:cubicBezTo>
                    <a:pt x="6262" y="7510"/>
                    <a:pt x="6232" y="7358"/>
                    <a:pt x="6080" y="7298"/>
                  </a:cubicBezTo>
                  <a:lnTo>
                    <a:pt x="1824" y="4714"/>
                  </a:lnTo>
                  <a:cubicBezTo>
                    <a:pt x="1277" y="4349"/>
                    <a:pt x="912" y="3863"/>
                    <a:pt x="760" y="3285"/>
                  </a:cubicBezTo>
                  <a:cubicBezTo>
                    <a:pt x="608" y="2678"/>
                    <a:pt x="669" y="2070"/>
                    <a:pt x="973" y="1583"/>
                  </a:cubicBezTo>
                  <a:cubicBezTo>
                    <a:pt x="1277" y="1097"/>
                    <a:pt x="1763" y="702"/>
                    <a:pt x="2341" y="611"/>
                  </a:cubicBezTo>
                  <a:cubicBezTo>
                    <a:pt x="2516" y="574"/>
                    <a:pt x="2696" y="554"/>
                    <a:pt x="2876" y="554"/>
                  </a:cubicBezTo>
                  <a:cubicBezTo>
                    <a:pt x="3291" y="554"/>
                    <a:pt x="3704" y="660"/>
                    <a:pt x="4043" y="915"/>
                  </a:cubicBezTo>
                  <a:lnTo>
                    <a:pt x="11156" y="5261"/>
                  </a:lnTo>
                  <a:cubicBezTo>
                    <a:pt x="12007" y="5778"/>
                    <a:pt x="12250" y="6842"/>
                    <a:pt x="11794" y="7632"/>
                  </a:cubicBezTo>
                  <a:cubicBezTo>
                    <a:pt x="11502" y="8139"/>
                    <a:pt x="10960" y="8408"/>
                    <a:pt x="10400" y="8408"/>
                  </a:cubicBezTo>
                  <a:cubicBezTo>
                    <a:pt x="10087" y="8408"/>
                    <a:pt x="9768" y="8323"/>
                    <a:pt x="9484" y="8149"/>
                  </a:cubicBezTo>
                  <a:lnTo>
                    <a:pt x="3222" y="4319"/>
                  </a:lnTo>
                  <a:cubicBezTo>
                    <a:pt x="2949" y="4167"/>
                    <a:pt x="2767" y="3893"/>
                    <a:pt x="2675" y="3589"/>
                  </a:cubicBezTo>
                  <a:cubicBezTo>
                    <a:pt x="2615" y="3285"/>
                    <a:pt x="2645" y="2982"/>
                    <a:pt x="2797" y="2769"/>
                  </a:cubicBezTo>
                  <a:cubicBezTo>
                    <a:pt x="2949" y="2495"/>
                    <a:pt x="3192" y="2343"/>
                    <a:pt x="3496" y="2282"/>
                  </a:cubicBezTo>
                  <a:cubicBezTo>
                    <a:pt x="3580" y="2257"/>
                    <a:pt x="3663" y="2246"/>
                    <a:pt x="3746" y="2246"/>
                  </a:cubicBezTo>
                  <a:cubicBezTo>
                    <a:pt x="3963" y="2246"/>
                    <a:pt x="4171" y="2324"/>
                    <a:pt x="4347" y="2434"/>
                  </a:cubicBezTo>
                  <a:lnTo>
                    <a:pt x="10244" y="6021"/>
                  </a:lnTo>
                  <a:cubicBezTo>
                    <a:pt x="10304" y="6057"/>
                    <a:pt x="10364" y="6074"/>
                    <a:pt x="10420" y="6074"/>
                  </a:cubicBezTo>
                  <a:cubicBezTo>
                    <a:pt x="10506" y="6074"/>
                    <a:pt x="10584" y="6034"/>
                    <a:pt x="10639" y="5960"/>
                  </a:cubicBezTo>
                  <a:cubicBezTo>
                    <a:pt x="10700" y="5808"/>
                    <a:pt x="10669" y="5656"/>
                    <a:pt x="10517" y="5565"/>
                  </a:cubicBezTo>
                  <a:lnTo>
                    <a:pt x="4621" y="1978"/>
                  </a:lnTo>
                  <a:cubicBezTo>
                    <a:pt x="4342" y="1793"/>
                    <a:pt x="3975" y="1713"/>
                    <a:pt x="3641" y="1713"/>
                  </a:cubicBezTo>
                  <a:cubicBezTo>
                    <a:pt x="3537" y="1713"/>
                    <a:pt x="3437" y="1721"/>
                    <a:pt x="3344" y="1735"/>
                  </a:cubicBezTo>
                  <a:cubicBezTo>
                    <a:pt x="2888" y="1857"/>
                    <a:pt x="2523" y="2130"/>
                    <a:pt x="2311" y="2495"/>
                  </a:cubicBezTo>
                  <a:cubicBezTo>
                    <a:pt x="2067" y="2890"/>
                    <a:pt x="2037" y="3346"/>
                    <a:pt x="2159" y="3802"/>
                  </a:cubicBezTo>
                  <a:cubicBezTo>
                    <a:pt x="2280" y="4258"/>
                    <a:pt x="2584" y="4623"/>
                    <a:pt x="2949" y="4866"/>
                  </a:cubicBezTo>
                  <a:lnTo>
                    <a:pt x="9210" y="8696"/>
                  </a:lnTo>
                  <a:cubicBezTo>
                    <a:pt x="9604" y="8930"/>
                    <a:pt x="10031" y="9041"/>
                    <a:pt x="10446" y="9041"/>
                  </a:cubicBezTo>
                  <a:cubicBezTo>
                    <a:pt x="11217" y="9041"/>
                    <a:pt x="11946" y="8658"/>
                    <a:pt x="12341" y="7966"/>
                  </a:cubicBezTo>
                  <a:cubicBezTo>
                    <a:pt x="12858" y="7055"/>
                    <a:pt x="12645" y="5869"/>
                    <a:pt x="11885" y="5109"/>
                  </a:cubicBezTo>
                  <a:cubicBezTo>
                    <a:pt x="11764" y="5018"/>
                    <a:pt x="11612" y="4896"/>
                    <a:pt x="11460" y="4805"/>
                  </a:cubicBezTo>
                  <a:lnTo>
                    <a:pt x="4347" y="459"/>
                  </a:lnTo>
                  <a:cubicBezTo>
                    <a:pt x="3883" y="150"/>
                    <a:pt x="3340" y="1"/>
                    <a:pt x="2797" y="1"/>
                  </a:cubicBezTo>
                  <a:close/>
                </a:path>
              </a:pathLst>
            </a:custGeom>
            <a:solidFill>
              <a:schemeClr val="dk2"/>
            </a:solidFill>
            <a:ln>
              <a:noFill/>
            </a:ln>
            <a:effectLst>
              <a:outerShdw blurRad="57150" dist="19050" dir="5400000" algn="bl" rotWithShape="0">
                <a:srgbClr val="000000">
                  <a:alpha val="3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Picture 1" descr="Free photos of Graphics tablet">
            <a:extLst>
              <a:ext uri="{FF2B5EF4-FFF2-40B4-BE49-F238E27FC236}">
                <a16:creationId xmlns:a16="http://schemas.microsoft.com/office/drawing/2014/main" id="{DD8E9ACC-AC40-6645-34C4-8285F4EB4164}"/>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76061" y="1803897"/>
            <a:ext cx="2227826" cy="1488217"/>
          </a:xfrm>
          <a:prstGeom prst="rect">
            <a:avLst/>
          </a:prstGeom>
          <a:ln>
            <a:noFill/>
          </a:ln>
          <a:effectLst>
            <a:outerShdw blurRad="292100" dist="139700" dir="2700000" algn="tl" rotWithShape="0">
              <a:srgbClr val="333333">
                <a:alpha val="65000"/>
              </a:srgbClr>
            </a:outerShdw>
          </a:effectLst>
        </p:spPr>
      </p:pic>
      <p:sp>
        <p:nvSpPr>
          <p:cNvPr id="3" name="Google Shape;211;p28">
            <a:extLst>
              <a:ext uri="{FF2B5EF4-FFF2-40B4-BE49-F238E27FC236}">
                <a16:creationId xmlns:a16="http://schemas.microsoft.com/office/drawing/2014/main" id="{38D3603A-8949-34BF-3EDD-E6AA673A5CB3}"/>
              </a:ext>
            </a:extLst>
          </p:cNvPr>
          <p:cNvSpPr txBox="1">
            <a:spLocks/>
          </p:cNvSpPr>
          <p:nvPr/>
        </p:nvSpPr>
        <p:spPr>
          <a:xfrm>
            <a:off x="8490338" y="4806896"/>
            <a:ext cx="548700" cy="393600"/>
          </a:xfrm>
          <a:prstGeom prst="rect">
            <a:avLst/>
          </a:prstGeom>
        </p:spPr>
        <p:txBody>
          <a:bodyPr spcFirstLastPara="1" wrap="square" lIns="91425" tIns="91425" rIns="91425" bIns="91425" anchor="ctr" anchorCtr="0">
            <a:normAutofit lnSpcReduction="1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fld id="{00000000-1234-1234-1234-123412341234}" type="slidenum">
              <a:rPr lang="en" smtClean="0"/>
              <a:pPr algn="r"/>
              <a:t>3</a:t>
            </a:fld>
            <a:endParaRPr lang="en"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79"/>
        <p:cNvGrpSpPr/>
        <p:nvPr/>
      </p:nvGrpSpPr>
      <p:grpSpPr>
        <a:xfrm>
          <a:off x="0" y="0"/>
          <a:ext cx="0" cy="0"/>
          <a:chOff x="0" y="0"/>
          <a:chExt cx="0" cy="0"/>
        </a:xfrm>
      </p:grpSpPr>
      <p:sp>
        <p:nvSpPr>
          <p:cNvPr id="1980" name="Google Shape;1980;p41"/>
          <p:cNvSpPr/>
          <p:nvPr/>
        </p:nvSpPr>
        <p:spPr>
          <a:xfrm rot="5400000">
            <a:off x="3014489" y="-1477311"/>
            <a:ext cx="287818" cy="4779610"/>
          </a:xfrm>
          <a:custGeom>
            <a:avLst/>
            <a:gdLst/>
            <a:ahLst/>
            <a:cxnLst/>
            <a:rect l="l" t="t" r="r" b="b"/>
            <a:pathLst>
              <a:path w="4004" h="55503" extrusionOk="0">
                <a:moveTo>
                  <a:pt x="782" y="0"/>
                </a:moveTo>
                <a:cubicBezTo>
                  <a:pt x="602" y="0"/>
                  <a:pt x="544" y="164"/>
                  <a:pt x="501" y="510"/>
                </a:cubicBezTo>
                <a:cubicBezTo>
                  <a:pt x="168" y="2778"/>
                  <a:pt x="134" y="5080"/>
                  <a:pt x="68" y="7348"/>
                </a:cubicBezTo>
                <a:cubicBezTo>
                  <a:pt x="1" y="14920"/>
                  <a:pt x="34" y="22492"/>
                  <a:pt x="34" y="30031"/>
                </a:cubicBezTo>
                <a:cubicBezTo>
                  <a:pt x="1" y="34467"/>
                  <a:pt x="1" y="38870"/>
                  <a:pt x="34" y="43407"/>
                </a:cubicBezTo>
                <a:lnTo>
                  <a:pt x="34" y="53881"/>
                </a:lnTo>
                <a:cubicBezTo>
                  <a:pt x="34" y="54181"/>
                  <a:pt x="34" y="54515"/>
                  <a:pt x="401" y="54648"/>
                </a:cubicBezTo>
                <a:cubicBezTo>
                  <a:pt x="1402" y="54915"/>
                  <a:pt x="2403" y="55182"/>
                  <a:pt x="3403" y="55482"/>
                </a:cubicBezTo>
                <a:cubicBezTo>
                  <a:pt x="3457" y="55496"/>
                  <a:pt x="3506" y="55502"/>
                  <a:pt x="3551" y="55502"/>
                </a:cubicBezTo>
                <a:cubicBezTo>
                  <a:pt x="3732" y="55502"/>
                  <a:pt x="3844" y="55396"/>
                  <a:pt x="3870" y="55182"/>
                </a:cubicBezTo>
                <a:cubicBezTo>
                  <a:pt x="3904" y="54982"/>
                  <a:pt x="3904" y="54782"/>
                  <a:pt x="3904" y="54548"/>
                </a:cubicBezTo>
                <a:cubicBezTo>
                  <a:pt x="3870" y="40472"/>
                  <a:pt x="4004" y="26328"/>
                  <a:pt x="3837" y="12251"/>
                </a:cubicBezTo>
                <a:cubicBezTo>
                  <a:pt x="3804" y="8849"/>
                  <a:pt x="3737" y="5480"/>
                  <a:pt x="3537" y="2111"/>
                </a:cubicBezTo>
                <a:cubicBezTo>
                  <a:pt x="3503" y="1477"/>
                  <a:pt x="3337" y="1077"/>
                  <a:pt x="2703" y="843"/>
                </a:cubicBezTo>
                <a:cubicBezTo>
                  <a:pt x="2203" y="643"/>
                  <a:pt x="1702" y="343"/>
                  <a:pt x="1202" y="143"/>
                </a:cubicBezTo>
                <a:cubicBezTo>
                  <a:pt x="1014" y="49"/>
                  <a:pt x="880" y="0"/>
                  <a:pt x="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41"/>
          <p:cNvSpPr txBox="1">
            <a:spLocks noGrp="1"/>
          </p:cNvSpPr>
          <p:nvPr>
            <p:ph type="title"/>
          </p:nvPr>
        </p:nvSpPr>
        <p:spPr>
          <a:xfrm>
            <a:off x="3686520" y="2090743"/>
            <a:ext cx="7629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01</a:t>
            </a:r>
            <a:endParaRPr/>
          </a:p>
        </p:txBody>
      </p:sp>
      <p:sp>
        <p:nvSpPr>
          <p:cNvPr id="1982" name="Google Shape;1982;p41"/>
          <p:cNvSpPr txBox="1">
            <a:spLocks noGrp="1"/>
          </p:cNvSpPr>
          <p:nvPr>
            <p:ph type="subTitle" idx="1"/>
          </p:nvPr>
        </p:nvSpPr>
        <p:spPr>
          <a:xfrm>
            <a:off x="109014" y="2197966"/>
            <a:ext cx="3445955" cy="1767031"/>
          </a:xfrm>
          <a:prstGeom prst="rect">
            <a:avLst/>
          </a:prstGeom>
        </p:spPr>
        <p:txBody>
          <a:bodyPr spcFirstLastPara="1" wrap="square" lIns="91425" tIns="91425" rIns="91425" bIns="91425" anchor="t" anchorCtr="0">
            <a:noAutofit/>
          </a:bodyPr>
          <a:lstStyle/>
          <a:p>
            <a:pPr algn="l"/>
            <a:r>
              <a:rPr lang="en-US" dirty="0"/>
              <a:t>	Using our system, users can manage multiple profiles, and each profile can access practices. </a:t>
            </a:r>
            <a:endParaRPr lang="es-ES" dirty="0"/>
          </a:p>
          <a:p>
            <a:pPr marL="0" lvl="0" indent="0" algn="r" rtl="0">
              <a:spcBef>
                <a:spcPts val="0"/>
              </a:spcBef>
              <a:spcAft>
                <a:spcPts val="0"/>
              </a:spcAft>
              <a:buNone/>
            </a:pPr>
            <a:endParaRPr lang="es-ES" dirty="0"/>
          </a:p>
        </p:txBody>
      </p:sp>
      <p:sp>
        <p:nvSpPr>
          <p:cNvPr id="1983" name="Google Shape;1983;p41"/>
          <p:cNvSpPr txBox="1">
            <a:spLocks noGrp="1"/>
          </p:cNvSpPr>
          <p:nvPr>
            <p:ph type="title" idx="2"/>
          </p:nvPr>
        </p:nvSpPr>
        <p:spPr>
          <a:xfrm>
            <a:off x="5032920" y="2089368"/>
            <a:ext cx="7629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dirty="0"/>
              <a:t>02</a:t>
            </a:r>
            <a:endParaRPr dirty="0"/>
          </a:p>
        </p:txBody>
      </p:sp>
      <p:sp>
        <p:nvSpPr>
          <p:cNvPr id="1984" name="Google Shape;1984;p41"/>
          <p:cNvSpPr txBox="1">
            <a:spLocks noGrp="1"/>
          </p:cNvSpPr>
          <p:nvPr>
            <p:ph type="subTitle" idx="3"/>
          </p:nvPr>
        </p:nvSpPr>
        <p:spPr>
          <a:xfrm>
            <a:off x="5540040" y="2241029"/>
            <a:ext cx="3053048" cy="900311"/>
          </a:xfrm>
          <a:prstGeom prst="rect">
            <a:avLst/>
          </a:prstGeom>
        </p:spPr>
        <p:txBody>
          <a:bodyPr spcFirstLastPara="1" wrap="square" lIns="91425" tIns="91425" rIns="91425" bIns="91425" anchor="t" anchorCtr="0">
            <a:noAutofit/>
          </a:bodyPr>
          <a:lstStyle/>
          <a:p>
            <a:r>
              <a:rPr lang="en-US" dirty="0"/>
              <a:t>        Rewriting letters can assure that they are written correctly in size and orientation.</a:t>
            </a:r>
          </a:p>
        </p:txBody>
      </p:sp>
      <p:sp>
        <p:nvSpPr>
          <p:cNvPr id="1985" name="Google Shape;1985;p41"/>
          <p:cNvSpPr txBox="1">
            <a:spLocks noGrp="1"/>
          </p:cNvSpPr>
          <p:nvPr>
            <p:ph type="title" idx="4"/>
          </p:nvPr>
        </p:nvSpPr>
        <p:spPr>
          <a:xfrm>
            <a:off x="3686532" y="3356043"/>
            <a:ext cx="7629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dirty="0"/>
              <a:t>03</a:t>
            </a:r>
            <a:endParaRPr dirty="0"/>
          </a:p>
        </p:txBody>
      </p:sp>
      <p:sp>
        <p:nvSpPr>
          <p:cNvPr id="1986" name="Google Shape;1986;p41"/>
          <p:cNvSpPr txBox="1">
            <a:spLocks noGrp="1"/>
          </p:cNvSpPr>
          <p:nvPr>
            <p:ph type="subTitle" idx="5"/>
          </p:nvPr>
        </p:nvSpPr>
        <p:spPr>
          <a:xfrm>
            <a:off x="580263" y="3534145"/>
            <a:ext cx="3152628" cy="119703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Whenever writing departs from the line, it is evaluated in real time. also it will be checked to ensure that it is completed in segments as instructed.</a:t>
            </a:r>
            <a:endParaRPr dirty="0"/>
          </a:p>
        </p:txBody>
      </p:sp>
      <p:sp>
        <p:nvSpPr>
          <p:cNvPr id="1987" name="Google Shape;1987;p41"/>
          <p:cNvSpPr txBox="1">
            <a:spLocks noGrp="1"/>
          </p:cNvSpPr>
          <p:nvPr>
            <p:ph type="title" idx="6"/>
          </p:nvPr>
        </p:nvSpPr>
        <p:spPr>
          <a:xfrm>
            <a:off x="5032920" y="3356055"/>
            <a:ext cx="7629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dirty="0"/>
              <a:t>04</a:t>
            </a:r>
            <a:endParaRPr dirty="0"/>
          </a:p>
        </p:txBody>
      </p:sp>
      <p:sp>
        <p:nvSpPr>
          <p:cNvPr id="1988" name="Google Shape;1988;p41"/>
          <p:cNvSpPr txBox="1">
            <a:spLocks noGrp="1"/>
          </p:cNvSpPr>
          <p:nvPr>
            <p:ph type="subTitle" idx="7"/>
          </p:nvPr>
        </p:nvSpPr>
        <p:spPr>
          <a:xfrm>
            <a:off x="5496827" y="3489243"/>
            <a:ext cx="2747029" cy="703200"/>
          </a:xfrm>
          <a:prstGeom prst="rect">
            <a:avLst/>
          </a:prstGeom>
        </p:spPr>
        <p:txBody>
          <a:bodyPr spcFirstLastPara="1" wrap="square" lIns="91425" tIns="91425" rIns="91425" bIns="91425" anchor="t" anchorCtr="0">
            <a:noAutofit/>
          </a:bodyPr>
          <a:lstStyle/>
          <a:p>
            <a:r>
              <a:rPr lang="en-US" dirty="0"/>
              <a:t>        Users are able to view their  own profiles to track their practices. </a:t>
            </a:r>
          </a:p>
        </p:txBody>
      </p:sp>
      <p:sp>
        <p:nvSpPr>
          <p:cNvPr id="1989" name="Google Shape;1989;p41"/>
          <p:cNvSpPr txBox="1">
            <a:spLocks noGrp="1"/>
          </p:cNvSpPr>
          <p:nvPr>
            <p:ph type="title" idx="8"/>
          </p:nvPr>
        </p:nvSpPr>
        <p:spPr>
          <a:xfrm>
            <a:off x="838691" y="571359"/>
            <a:ext cx="7704000" cy="5727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dirty="0"/>
              <a:t>Our system includes </a:t>
            </a:r>
          </a:p>
        </p:txBody>
      </p:sp>
      <p:sp>
        <p:nvSpPr>
          <p:cNvPr id="1990" name="Google Shape;1990;p41"/>
          <p:cNvSpPr txBox="1">
            <a:spLocks noGrp="1"/>
          </p:cNvSpPr>
          <p:nvPr>
            <p:ph type="subTitle" idx="9"/>
          </p:nvPr>
        </p:nvSpPr>
        <p:spPr>
          <a:xfrm>
            <a:off x="550912" y="1926471"/>
            <a:ext cx="4065060" cy="43254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1800" dirty="0"/>
              <a:t>User menegment system</a:t>
            </a:r>
            <a:endParaRPr sz="1800" dirty="0"/>
          </a:p>
        </p:txBody>
      </p:sp>
      <p:sp>
        <p:nvSpPr>
          <p:cNvPr id="1991" name="Google Shape;1991;p41"/>
          <p:cNvSpPr txBox="1">
            <a:spLocks noGrp="1"/>
          </p:cNvSpPr>
          <p:nvPr>
            <p:ph type="subTitle" idx="13"/>
          </p:nvPr>
        </p:nvSpPr>
        <p:spPr>
          <a:xfrm>
            <a:off x="6003900" y="2024983"/>
            <a:ext cx="2310000" cy="40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1800" dirty="0"/>
              <a:t>Letter Practice</a:t>
            </a:r>
            <a:endParaRPr sz="1800" dirty="0"/>
          </a:p>
        </p:txBody>
      </p:sp>
      <p:sp>
        <p:nvSpPr>
          <p:cNvPr id="1992" name="Google Shape;1992;p41"/>
          <p:cNvSpPr txBox="1">
            <a:spLocks noGrp="1"/>
          </p:cNvSpPr>
          <p:nvPr>
            <p:ph type="subTitle" idx="14"/>
          </p:nvPr>
        </p:nvSpPr>
        <p:spPr>
          <a:xfrm>
            <a:off x="-2013205" y="3229082"/>
            <a:ext cx="5406200" cy="470678"/>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sz="1800" dirty="0"/>
              <a:t>Organization </a:t>
            </a:r>
            <a:r>
              <a:rPr lang="es" sz="1800" dirty="0"/>
              <a:t>practice</a:t>
            </a:r>
            <a:endParaRPr sz="1800" dirty="0"/>
          </a:p>
        </p:txBody>
      </p:sp>
      <p:sp>
        <p:nvSpPr>
          <p:cNvPr id="1993" name="Google Shape;1993;p41"/>
          <p:cNvSpPr txBox="1">
            <a:spLocks noGrp="1"/>
          </p:cNvSpPr>
          <p:nvPr>
            <p:ph type="subTitle" idx="15"/>
          </p:nvPr>
        </p:nvSpPr>
        <p:spPr>
          <a:xfrm>
            <a:off x="5795820" y="3277265"/>
            <a:ext cx="3293326" cy="395356"/>
          </a:xfrm>
          <a:prstGeom prst="rect">
            <a:avLst/>
          </a:prstGeom>
        </p:spPr>
        <p:txBody>
          <a:bodyPr spcFirstLastPara="1" wrap="square" lIns="91425" tIns="91425" rIns="91425" bIns="91425" anchor="b" anchorCtr="0">
            <a:noAutofit/>
          </a:bodyPr>
          <a:lstStyle/>
          <a:p>
            <a:r>
              <a:rPr lang="en-US" sz="1800" dirty="0"/>
              <a:t>Progress Tracking</a:t>
            </a:r>
          </a:p>
        </p:txBody>
      </p:sp>
      <p:grpSp>
        <p:nvGrpSpPr>
          <p:cNvPr id="1994" name="Google Shape;1994;p41"/>
          <p:cNvGrpSpPr/>
          <p:nvPr/>
        </p:nvGrpSpPr>
        <p:grpSpPr>
          <a:xfrm rot="533619">
            <a:off x="7155392" y="4314673"/>
            <a:ext cx="1230689" cy="291805"/>
            <a:chOff x="2978250" y="2572525"/>
            <a:chExt cx="1102350" cy="261375"/>
          </a:xfrm>
        </p:grpSpPr>
        <p:sp>
          <p:nvSpPr>
            <p:cNvPr id="1995" name="Google Shape;1995;p41"/>
            <p:cNvSpPr/>
            <p:nvPr/>
          </p:nvSpPr>
          <p:spPr>
            <a:xfrm>
              <a:off x="2978250" y="2676250"/>
              <a:ext cx="1096525" cy="49500"/>
            </a:xfrm>
            <a:custGeom>
              <a:avLst/>
              <a:gdLst/>
              <a:ahLst/>
              <a:cxnLst/>
              <a:rect l="l" t="t" r="r" b="b"/>
              <a:pathLst>
                <a:path w="43861" h="1980" extrusionOk="0">
                  <a:moveTo>
                    <a:pt x="17701" y="0"/>
                  </a:moveTo>
                  <a:cubicBezTo>
                    <a:pt x="15268" y="0"/>
                    <a:pt x="12835" y="15"/>
                    <a:pt x="10403" y="45"/>
                  </a:cubicBezTo>
                  <a:cubicBezTo>
                    <a:pt x="7334" y="78"/>
                    <a:pt x="4232" y="145"/>
                    <a:pt x="1163" y="212"/>
                  </a:cubicBezTo>
                  <a:cubicBezTo>
                    <a:pt x="730" y="212"/>
                    <a:pt x="296" y="478"/>
                    <a:pt x="129" y="879"/>
                  </a:cubicBezTo>
                  <a:cubicBezTo>
                    <a:pt x="1" y="1232"/>
                    <a:pt x="182" y="1648"/>
                    <a:pt x="583" y="1648"/>
                  </a:cubicBezTo>
                  <a:cubicBezTo>
                    <a:pt x="598" y="1648"/>
                    <a:pt x="614" y="1647"/>
                    <a:pt x="630" y="1646"/>
                  </a:cubicBezTo>
                  <a:cubicBezTo>
                    <a:pt x="6083" y="1496"/>
                    <a:pt x="11554" y="1421"/>
                    <a:pt x="17025" y="1421"/>
                  </a:cubicBezTo>
                  <a:cubicBezTo>
                    <a:pt x="22495" y="1421"/>
                    <a:pt x="27966" y="1496"/>
                    <a:pt x="33420" y="1646"/>
                  </a:cubicBezTo>
                  <a:cubicBezTo>
                    <a:pt x="36522" y="1713"/>
                    <a:pt x="39591" y="1846"/>
                    <a:pt x="42693" y="1980"/>
                  </a:cubicBezTo>
                  <a:cubicBezTo>
                    <a:pt x="43093" y="1980"/>
                    <a:pt x="43560" y="1679"/>
                    <a:pt x="43727" y="1312"/>
                  </a:cubicBezTo>
                  <a:cubicBezTo>
                    <a:pt x="43860" y="912"/>
                    <a:pt x="43660" y="545"/>
                    <a:pt x="43227" y="545"/>
                  </a:cubicBezTo>
                  <a:cubicBezTo>
                    <a:pt x="34743" y="182"/>
                    <a:pt x="26219" y="0"/>
                    <a:pt x="177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41"/>
            <p:cNvSpPr/>
            <p:nvPr/>
          </p:nvSpPr>
          <p:spPr>
            <a:xfrm>
              <a:off x="3896750" y="2572525"/>
              <a:ext cx="183850" cy="261375"/>
            </a:xfrm>
            <a:custGeom>
              <a:avLst/>
              <a:gdLst/>
              <a:ahLst/>
              <a:cxnLst/>
              <a:rect l="l" t="t" r="r" b="b"/>
              <a:pathLst>
                <a:path w="7354" h="10455" extrusionOk="0">
                  <a:moveTo>
                    <a:pt x="1058" y="1"/>
                  </a:moveTo>
                  <a:cubicBezTo>
                    <a:pt x="960" y="1"/>
                    <a:pt x="867" y="9"/>
                    <a:pt x="783" y="24"/>
                  </a:cubicBezTo>
                  <a:cubicBezTo>
                    <a:pt x="449" y="158"/>
                    <a:pt x="349" y="458"/>
                    <a:pt x="616" y="691"/>
                  </a:cubicBezTo>
                  <a:cubicBezTo>
                    <a:pt x="2216" y="2229"/>
                    <a:pt x="3817" y="3826"/>
                    <a:pt x="5390" y="5427"/>
                  </a:cubicBezTo>
                  <a:lnTo>
                    <a:pt x="5390" y="5427"/>
                  </a:lnTo>
                  <a:cubicBezTo>
                    <a:pt x="3879" y="6951"/>
                    <a:pt x="2274" y="8349"/>
                    <a:pt x="516" y="9564"/>
                  </a:cubicBezTo>
                  <a:cubicBezTo>
                    <a:pt x="1" y="9944"/>
                    <a:pt x="938" y="10455"/>
                    <a:pt x="1577" y="10455"/>
                  </a:cubicBezTo>
                  <a:cubicBezTo>
                    <a:pt x="1724" y="10455"/>
                    <a:pt x="1856" y="10428"/>
                    <a:pt x="1950" y="10365"/>
                  </a:cubicBezTo>
                  <a:cubicBezTo>
                    <a:pt x="3818" y="9031"/>
                    <a:pt x="5619" y="7530"/>
                    <a:pt x="7187" y="5862"/>
                  </a:cubicBezTo>
                  <a:cubicBezTo>
                    <a:pt x="7354" y="5695"/>
                    <a:pt x="7187" y="5495"/>
                    <a:pt x="7087" y="5361"/>
                  </a:cubicBezTo>
                  <a:cubicBezTo>
                    <a:pt x="5419" y="3660"/>
                    <a:pt x="3751" y="1959"/>
                    <a:pt x="1983" y="324"/>
                  </a:cubicBezTo>
                  <a:cubicBezTo>
                    <a:pt x="1752" y="93"/>
                    <a:pt x="1383" y="1"/>
                    <a:pt x="10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7" name="Google Shape;1997;p41"/>
          <p:cNvGrpSpPr/>
          <p:nvPr/>
        </p:nvGrpSpPr>
        <p:grpSpPr>
          <a:xfrm>
            <a:off x="6374939" y="571359"/>
            <a:ext cx="1778400" cy="1414380"/>
            <a:chOff x="6259663" y="743601"/>
            <a:chExt cx="1778400" cy="1414380"/>
          </a:xfrm>
        </p:grpSpPr>
        <p:sp>
          <p:nvSpPr>
            <p:cNvPr id="1998" name="Google Shape;1998;p41"/>
            <p:cNvSpPr/>
            <p:nvPr/>
          </p:nvSpPr>
          <p:spPr>
            <a:xfrm rot="-3419773">
              <a:off x="6933513" y="555683"/>
              <a:ext cx="430700" cy="1840795"/>
            </a:xfrm>
            <a:prstGeom prst="roundRect">
              <a:avLst>
                <a:gd name="adj" fmla="val 16667"/>
              </a:avLst>
            </a:prstGeom>
            <a:solidFill>
              <a:srgbClr val="212121">
                <a:alpha val="4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9" name="Google Shape;1999;p41"/>
            <p:cNvGrpSpPr/>
            <p:nvPr/>
          </p:nvGrpSpPr>
          <p:grpSpPr>
            <a:xfrm>
              <a:off x="6280073" y="743601"/>
              <a:ext cx="1755014" cy="1316002"/>
              <a:chOff x="-2995225" y="-137025"/>
              <a:chExt cx="1398975" cy="1049025"/>
            </a:xfrm>
          </p:grpSpPr>
          <p:sp>
            <p:nvSpPr>
              <p:cNvPr id="2000" name="Google Shape;2000;p41"/>
              <p:cNvSpPr/>
              <p:nvPr/>
            </p:nvSpPr>
            <p:spPr>
              <a:xfrm>
                <a:off x="-1889575" y="578000"/>
                <a:ext cx="293325" cy="334000"/>
              </a:xfrm>
              <a:custGeom>
                <a:avLst/>
                <a:gdLst/>
                <a:ahLst/>
                <a:cxnLst/>
                <a:rect l="l" t="t" r="r" b="b"/>
                <a:pathLst>
                  <a:path w="11733" h="13360" extrusionOk="0">
                    <a:moveTo>
                      <a:pt x="6953" y="0"/>
                    </a:moveTo>
                    <a:cubicBezTo>
                      <a:pt x="6627" y="0"/>
                      <a:pt x="6305" y="155"/>
                      <a:pt x="6110" y="449"/>
                    </a:cubicBezTo>
                    <a:lnTo>
                      <a:pt x="274" y="9446"/>
                    </a:lnTo>
                    <a:cubicBezTo>
                      <a:pt x="0" y="9932"/>
                      <a:pt x="122" y="10540"/>
                      <a:pt x="578" y="10814"/>
                    </a:cubicBezTo>
                    <a:lnTo>
                      <a:pt x="4255" y="13215"/>
                    </a:lnTo>
                    <a:cubicBezTo>
                      <a:pt x="4418" y="13312"/>
                      <a:pt x="4599" y="13360"/>
                      <a:pt x="4779" y="13360"/>
                    </a:cubicBezTo>
                    <a:cubicBezTo>
                      <a:pt x="5106" y="13360"/>
                      <a:pt x="5427" y="13205"/>
                      <a:pt x="5623" y="12911"/>
                    </a:cubicBezTo>
                    <a:lnTo>
                      <a:pt x="11459" y="3914"/>
                    </a:lnTo>
                    <a:cubicBezTo>
                      <a:pt x="11733" y="3458"/>
                      <a:pt x="11611" y="2850"/>
                      <a:pt x="11155" y="2546"/>
                    </a:cubicBezTo>
                    <a:lnTo>
                      <a:pt x="7477" y="145"/>
                    </a:lnTo>
                    <a:cubicBezTo>
                      <a:pt x="7315" y="47"/>
                      <a:pt x="7134" y="0"/>
                      <a:pt x="69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41"/>
              <p:cNvSpPr/>
              <p:nvPr/>
            </p:nvSpPr>
            <p:spPr>
              <a:xfrm>
                <a:off x="-2766500" y="300"/>
                <a:ext cx="1121625" cy="889075"/>
              </a:xfrm>
              <a:custGeom>
                <a:avLst/>
                <a:gdLst/>
                <a:ahLst/>
                <a:cxnLst/>
                <a:rect l="l" t="t" r="r" b="b"/>
                <a:pathLst>
                  <a:path w="44865" h="35563" extrusionOk="0">
                    <a:moveTo>
                      <a:pt x="7235" y="0"/>
                    </a:moveTo>
                    <a:lnTo>
                      <a:pt x="0" y="11125"/>
                    </a:lnTo>
                    <a:lnTo>
                      <a:pt x="37630" y="35563"/>
                    </a:lnTo>
                    <a:lnTo>
                      <a:pt x="44864" y="24438"/>
                    </a:lnTo>
                    <a:lnTo>
                      <a:pt x="72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41"/>
              <p:cNvSpPr/>
              <p:nvPr/>
            </p:nvSpPr>
            <p:spPr>
              <a:xfrm>
                <a:off x="-2995225" y="-137025"/>
                <a:ext cx="455200" cy="445100"/>
              </a:xfrm>
              <a:custGeom>
                <a:avLst/>
                <a:gdLst/>
                <a:ahLst/>
                <a:cxnLst/>
                <a:rect l="l" t="t" r="r" b="b"/>
                <a:pathLst>
                  <a:path w="18208" h="17804" extrusionOk="0">
                    <a:moveTo>
                      <a:pt x="7365" y="1"/>
                    </a:moveTo>
                    <a:cubicBezTo>
                      <a:pt x="6722" y="1"/>
                      <a:pt x="6083" y="323"/>
                      <a:pt x="5715" y="903"/>
                    </a:cubicBezTo>
                    <a:lnTo>
                      <a:pt x="608" y="8715"/>
                    </a:lnTo>
                    <a:cubicBezTo>
                      <a:pt x="0" y="9627"/>
                      <a:pt x="274" y="10843"/>
                      <a:pt x="1186" y="11481"/>
                    </a:cubicBezTo>
                    <a:lnTo>
                      <a:pt x="10943" y="17803"/>
                    </a:lnTo>
                    <a:lnTo>
                      <a:pt x="18207" y="6679"/>
                    </a:lnTo>
                    <a:lnTo>
                      <a:pt x="8420" y="326"/>
                    </a:lnTo>
                    <a:cubicBezTo>
                      <a:pt x="8100" y="105"/>
                      <a:pt x="7732" y="1"/>
                      <a:pt x="7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41"/>
              <p:cNvSpPr/>
              <p:nvPr/>
            </p:nvSpPr>
            <p:spPr>
              <a:xfrm>
                <a:off x="-2983825" y="-121300"/>
                <a:ext cx="474950" cy="418500"/>
              </a:xfrm>
              <a:custGeom>
                <a:avLst/>
                <a:gdLst/>
                <a:ahLst/>
                <a:cxnLst/>
                <a:rect l="l" t="t" r="r" b="b"/>
                <a:pathLst>
                  <a:path w="18998" h="16740" extrusionOk="0">
                    <a:moveTo>
                      <a:pt x="5471" y="1"/>
                    </a:moveTo>
                    <a:lnTo>
                      <a:pt x="0" y="8390"/>
                    </a:lnTo>
                    <a:lnTo>
                      <a:pt x="12341" y="16414"/>
                    </a:lnTo>
                    <a:cubicBezTo>
                      <a:pt x="12672" y="16635"/>
                      <a:pt x="13043" y="16740"/>
                      <a:pt x="13410" y="16740"/>
                    </a:cubicBezTo>
                    <a:cubicBezTo>
                      <a:pt x="14055" y="16740"/>
                      <a:pt x="14689" y="16418"/>
                      <a:pt x="15076" y="15837"/>
                    </a:cubicBezTo>
                    <a:lnTo>
                      <a:pt x="18390" y="10761"/>
                    </a:lnTo>
                    <a:cubicBezTo>
                      <a:pt x="18998" y="9849"/>
                      <a:pt x="18724" y="8633"/>
                      <a:pt x="17812" y="8025"/>
                    </a:cubicBezTo>
                    <a:lnTo>
                      <a:pt x="54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41"/>
              <p:cNvSpPr/>
              <p:nvPr/>
            </p:nvSpPr>
            <p:spPr>
              <a:xfrm>
                <a:off x="-1825000" y="611250"/>
                <a:ext cx="202925" cy="292575"/>
              </a:xfrm>
              <a:custGeom>
                <a:avLst/>
                <a:gdLst/>
                <a:ahLst/>
                <a:cxnLst/>
                <a:rect l="l" t="t" r="r" b="b"/>
                <a:pathLst>
                  <a:path w="8117" h="11703" extrusionOk="0">
                    <a:moveTo>
                      <a:pt x="7204" y="0"/>
                    </a:moveTo>
                    <a:lnTo>
                      <a:pt x="1" y="11125"/>
                    </a:lnTo>
                    <a:lnTo>
                      <a:pt x="882" y="11702"/>
                    </a:lnTo>
                    <a:lnTo>
                      <a:pt x="8116" y="578"/>
                    </a:lnTo>
                    <a:lnTo>
                      <a:pt x="72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05" name="Google Shape;2005;p41"/>
          <p:cNvGrpSpPr/>
          <p:nvPr/>
        </p:nvGrpSpPr>
        <p:grpSpPr>
          <a:xfrm>
            <a:off x="3827124" y="4114130"/>
            <a:ext cx="707853" cy="687003"/>
            <a:chOff x="7786125" y="1578525"/>
            <a:chExt cx="522825" cy="507425"/>
          </a:xfrm>
        </p:grpSpPr>
        <p:sp>
          <p:nvSpPr>
            <p:cNvPr id="2006" name="Google Shape;2006;p41"/>
            <p:cNvSpPr/>
            <p:nvPr/>
          </p:nvSpPr>
          <p:spPr>
            <a:xfrm>
              <a:off x="8042975" y="1796450"/>
              <a:ext cx="265975" cy="289500"/>
            </a:xfrm>
            <a:custGeom>
              <a:avLst/>
              <a:gdLst/>
              <a:ahLst/>
              <a:cxnLst/>
              <a:rect l="l" t="t" r="r" b="b"/>
              <a:pathLst>
                <a:path w="10639" h="11580" extrusionOk="0">
                  <a:moveTo>
                    <a:pt x="7949" y="0"/>
                  </a:moveTo>
                  <a:cubicBezTo>
                    <a:pt x="7873" y="0"/>
                    <a:pt x="7797" y="3"/>
                    <a:pt x="7721" y="9"/>
                  </a:cubicBezTo>
                  <a:cubicBezTo>
                    <a:pt x="6961" y="40"/>
                    <a:pt x="6231" y="435"/>
                    <a:pt x="5715" y="982"/>
                  </a:cubicBezTo>
                  <a:lnTo>
                    <a:pt x="2341" y="4629"/>
                  </a:lnTo>
                  <a:cubicBezTo>
                    <a:pt x="2219" y="4751"/>
                    <a:pt x="2219" y="4964"/>
                    <a:pt x="2341" y="5055"/>
                  </a:cubicBezTo>
                  <a:cubicBezTo>
                    <a:pt x="2381" y="5108"/>
                    <a:pt x="2444" y="5132"/>
                    <a:pt x="2510" y="5132"/>
                  </a:cubicBezTo>
                  <a:cubicBezTo>
                    <a:pt x="2595" y="5132"/>
                    <a:pt x="2685" y="5093"/>
                    <a:pt x="2736" y="5025"/>
                  </a:cubicBezTo>
                  <a:lnTo>
                    <a:pt x="6140" y="1377"/>
                  </a:lnTo>
                  <a:cubicBezTo>
                    <a:pt x="6535" y="921"/>
                    <a:pt x="7113" y="648"/>
                    <a:pt x="7721" y="617"/>
                  </a:cubicBezTo>
                  <a:cubicBezTo>
                    <a:pt x="7764" y="615"/>
                    <a:pt x="7807" y="614"/>
                    <a:pt x="7851" y="614"/>
                  </a:cubicBezTo>
                  <a:cubicBezTo>
                    <a:pt x="8411" y="614"/>
                    <a:pt x="8939" y="797"/>
                    <a:pt x="9362" y="1164"/>
                  </a:cubicBezTo>
                  <a:cubicBezTo>
                    <a:pt x="9818" y="1529"/>
                    <a:pt x="10031" y="2107"/>
                    <a:pt x="10092" y="2684"/>
                  </a:cubicBezTo>
                  <a:cubicBezTo>
                    <a:pt x="10092" y="3262"/>
                    <a:pt x="9879" y="3839"/>
                    <a:pt x="9484" y="4295"/>
                  </a:cubicBezTo>
                  <a:lnTo>
                    <a:pt x="3861" y="10435"/>
                  </a:lnTo>
                  <a:cubicBezTo>
                    <a:pt x="3491" y="10821"/>
                    <a:pt x="2992" y="11022"/>
                    <a:pt x="2507" y="11022"/>
                  </a:cubicBezTo>
                  <a:cubicBezTo>
                    <a:pt x="2113" y="11022"/>
                    <a:pt x="1728" y="10890"/>
                    <a:pt x="1429" y="10617"/>
                  </a:cubicBezTo>
                  <a:cubicBezTo>
                    <a:pt x="730" y="10009"/>
                    <a:pt x="699" y="8946"/>
                    <a:pt x="1338" y="8216"/>
                  </a:cubicBezTo>
                  <a:lnTo>
                    <a:pt x="6323" y="2836"/>
                  </a:lnTo>
                  <a:cubicBezTo>
                    <a:pt x="6505" y="2593"/>
                    <a:pt x="6809" y="2441"/>
                    <a:pt x="7113" y="2441"/>
                  </a:cubicBezTo>
                  <a:cubicBezTo>
                    <a:pt x="7151" y="2437"/>
                    <a:pt x="7189" y="2435"/>
                    <a:pt x="7227" y="2435"/>
                  </a:cubicBezTo>
                  <a:cubicBezTo>
                    <a:pt x="7491" y="2435"/>
                    <a:pt x="7744" y="2528"/>
                    <a:pt x="7903" y="2714"/>
                  </a:cubicBezTo>
                  <a:cubicBezTo>
                    <a:pt x="8146" y="2897"/>
                    <a:pt x="8268" y="3170"/>
                    <a:pt x="8268" y="3474"/>
                  </a:cubicBezTo>
                  <a:cubicBezTo>
                    <a:pt x="8268" y="3778"/>
                    <a:pt x="8146" y="4021"/>
                    <a:pt x="7964" y="4265"/>
                  </a:cubicBezTo>
                  <a:lnTo>
                    <a:pt x="3253" y="9371"/>
                  </a:lnTo>
                  <a:cubicBezTo>
                    <a:pt x="3131" y="9462"/>
                    <a:pt x="3131" y="9675"/>
                    <a:pt x="3253" y="9766"/>
                  </a:cubicBezTo>
                  <a:cubicBezTo>
                    <a:pt x="3293" y="9820"/>
                    <a:pt x="3356" y="9844"/>
                    <a:pt x="3422" y="9844"/>
                  </a:cubicBezTo>
                  <a:cubicBezTo>
                    <a:pt x="3507" y="9844"/>
                    <a:pt x="3597" y="9804"/>
                    <a:pt x="3648" y="9736"/>
                  </a:cubicBezTo>
                  <a:lnTo>
                    <a:pt x="8359" y="4629"/>
                  </a:lnTo>
                  <a:cubicBezTo>
                    <a:pt x="8663" y="4295"/>
                    <a:pt x="8876" y="3870"/>
                    <a:pt x="8815" y="3444"/>
                  </a:cubicBezTo>
                  <a:cubicBezTo>
                    <a:pt x="8815" y="2988"/>
                    <a:pt x="8633" y="2563"/>
                    <a:pt x="8298" y="2289"/>
                  </a:cubicBezTo>
                  <a:cubicBezTo>
                    <a:pt x="7992" y="2011"/>
                    <a:pt x="7609" y="1860"/>
                    <a:pt x="7197" y="1860"/>
                  </a:cubicBezTo>
                  <a:cubicBezTo>
                    <a:pt x="7159" y="1860"/>
                    <a:pt x="7121" y="1861"/>
                    <a:pt x="7082" y="1863"/>
                  </a:cubicBezTo>
                  <a:cubicBezTo>
                    <a:pt x="6627" y="1924"/>
                    <a:pt x="6201" y="2107"/>
                    <a:pt x="5867" y="2441"/>
                  </a:cubicBezTo>
                  <a:lnTo>
                    <a:pt x="882" y="7821"/>
                  </a:lnTo>
                  <a:cubicBezTo>
                    <a:pt x="0" y="8794"/>
                    <a:pt x="61" y="10222"/>
                    <a:pt x="973" y="11043"/>
                  </a:cubicBezTo>
                  <a:cubicBezTo>
                    <a:pt x="1382" y="11405"/>
                    <a:pt x="1905" y="11579"/>
                    <a:pt x="2436" y="11579"/>
                  </a:cubicBezTo>
                  <a:cubicBezTo>
                    <a:pt x="2932" y="11579"/>
                    <a:pt x="3435" y="11427"/>
                    <a:pt x="3861" y="11134"/>
                  </a:cubicBezTo>
                  <a:cubicBezTo>
                    <a:pt x="4013" y="11043"/>
                    <a:pt x="4104" y="10921"/>
                    <a:pt x="4225" y="10800"/>
                  </a:cubicBezTo>
                  <a:lnTo>
                    <a:pt x="9848" y="4690"/>
                  </a:lnTo>
                  <a:cubicBezTo>
                    <a:pt x="10396" y="4113"/>
                    <a:pt x="10639" y="3383"/>
                    <a:pt x="10639" y="2623"/>
                  </a:cubicBezTo>
                  <a:cubicBezTo>
                    <a:pt x="10608" y="1863"/>
                    <a:pt x="10304" y="1195"/>
                    <a:pt x="9727" y="708"/>
                  </a:cubicBezTo>
                  <a:cubicBezTo>
                    <a:pt x="9262" y="244"/>
                    <a:pt x="8625" y="0"/>
                    <a:pt x="7949" y="0"/>
                  </a:cubicBezTo>
                  <a:close/>
                </a:path>
              </a:pathLst>
            </a:custGeom>
            <a:solidFill>
              <a:schemeClr val="accent1"/>
            </a:solidFill>
            <a:ln>
              <a:noFill/>
            </a:ln>
            <a:effectLst>
              <a:outerShdw blurRad="57150" dist="19050" dir="5400000" algn="bl" rotWithShape="0">
                <a:srgbClr val="000000">
                  <a:alpha val="3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41"/>
            <p:cNvSpPr/>
            <p:nvPr/>
          </p:nvSpPr>
          <p:spPr>
            <a:xfrm>
              <a:off x="7786125" y="1578525"/>
              <a:ext cx="321450" cy="226050"/>
            </a:xfrm>
            <a:custGeom>
              <a:avLst/>
              <a:gdLst/>
              <a:ahLst/>
              <a:cxnLst/>
              <a:rect l="l" t="t" r="r" b="b"/>
              <a:pathLst>
                <a:path w="12858" h="9042" extrusionOk="0">
                  <a:moveTo>
                    <a:pt x="2797" y="1"/>
                  </a:moveTo>
                  <a:cubicBezTo>
                    <a:pt x="2593" y="1"/>
                    <a:pt x="2389" y="22"/>
                    <a:pt x="2189" y="64"/>
                  </a:cubicBezTo>
                  <a:cubicBezTo>
                    <a:pt x="1460" y="216"/>
                    <a:pt x="852" y="671"/>
                    <a:pt x="487" y="1310"/>
                  </a:cubicBezTo>
                  <a:cubicBezTo>
                    <a:pt x="92" y="1857"/>
                    <a:pt x="1" y="2617"/>
                    <a:pt x="213" y="3377"/>
                  </a:cubicBezTo>
                  <a:cubicBezTo>
                    <a:pt x="396" y="4106"/>
                    <a:pt x="912" y="4744"/>
                    <a:pt x="1551" y="5140"/>
                  </a:cubicBezTo>
                  <a:lnTo>
                    <a:pt x="5806" y="7754"/>
                  </a:lnTo>
                  <a:cubicBezTo>
                    <a:pt x="5857" y="7774"/>
                    <a:pt x="5907" y="7784"/>
                    <a:pt x="5955" y="7784"/>
                  </a:cubicBezTo>
                  <a:cubicBezTo>
                    <a:pt x="6049" y="7784"/>
                    <a:pt x="6130" y="7743"/>
                    <a:pt x="6171" y="7662"/>
                  </a:cubicBezTo>
                  <a:cubicBezTo>
                    <a:pt x="6262" y="7510"/>
                    <a:pt x="6232" y="7358"/>
                    <a:pt x="6080" y="7298"/>
                  </a:cubicBezTo>
                  <a:lnTo>
                    <a:pt x="1824" y="4714"/>
                  </a:lnTo>
                  <a:cubicBezTo>
                    <a:pt x="1277" y="4349"/>
                    <a:pt x="912" y="3863"/>
                    <a:pt x="760" y="3285"/>
                  </a:cubicBezTo>
                  <a:cubicBezTo>
                    <a:pt x="608" y="2678"/>
                    <a:pt x="669" y="2070"/>
                    <a:pt x="973" y="1583"/>
                  </a:cubicBezTo>
                  <a:cubicBezTo>
                    <a:pt x="1277" y="1097"/>
                    <a:pt x="1763" y="702"/>
                    <a:pt x="2341" y="611"/>
                  </a:cubicBezTo>
                  <a:cubicBezTo>
                    <a:pt x="2516" y="574"/>
                    <a:pt x="2696" y="554"/>
                    <a:pt x="2876" y="554"/>
                  </a:cubicBezTo>
                  <a:cubicBezTo>
                    <a:pt x="3291" y="554"/>
                    <a:pt x="3704" y="660"/>
                    <a:pt x="4043" y="915"/>
                  </a:cubicBezTo>
                  <a:lnTo>
                    <a:pt x="11156" y="5261"/>
                  </a:lnTo>
                  <a:cubicBezTo>
                    <a:pt x="12007" y="5778"/>
                    <a:pt x="12250" y="6842"/>
                    <a:pt x="11794" y="7632"/>
                  </a:cubicBezTo>
                  <a:cubicBezTo>
                    <a:pt x="11502" y="8139"/>
                    <a:pt x="10960" y="8408"/>
                    <a:pt x="10400" y="8408"/>
                  </a:cubicBezTo>
                  <a:cubicBezTo>
                    <a:pt x="10087" y="8408"/>
                    <a:pt x="9768" y="8323"/>
                    <a:pt x="9484" y="8149"/>
                  </a:cubicBezTo>
                  <a:lnTo>
                    <a:pt x="3222" y="4319"/>
                  </a:lnTo>
                  <a:cubicBezTo>
                    <a:pt x="2949" y="4167"/>
                    <a:pt x="2767" y="3893"/>
                    <a:pt x="2675" y="3589"/>
                  </a:cubicBezTo>
                  <a:cubicBezTo>
                    <a:pt x="2615" y="3285"/>
                    <a:pt x="2645" y="2982"/>
                    <a:pt x="2797" y="2769"/>
                  </a:cubicBezTo>
                  <a:cubicBezTo>
                    <a:pt x="2949" y="2495"/>
                    <a:pt x="3192" y="2343"/>
                    <a:pt x="3496" y="2282"/>
                  </a:cubicBezTo>
                  <a:cubicBezTo>
                    <a:pt x="3580" y="2257"/>
                    <a:pt x="3663" y="2246"/>
                    <a:pt x="3746" y="2246"/>
                  </a:cubicBezTo>
                  <a:cubicBezTo>
                    <a:pt x="3963" y="2246"/>
                    <a:pt x="4171" y="2324"/>
                    <a:pt x="4347" y="2434"/>
                  </a:cubicBezTo>
                  <a:lnTo>
                    <a:pt x="10244" y="6021"/>
                  </a:lnTo>
                  <a:cubicBezTo>
                    <a:pt x="10304" y="6057"/>
                    <a:pt x="10364" y="6074"/>
                    <a:pt x="10420" y="6074"/>
                  </a:cubicBezTo>
                  <a:cubicBezTo>
                    <a:pt x="10506" y="6074"/>
                    <a:pt x="10584" y="6034"/>
                    <a:pt x="10639" y="5960"/>
                  </a:cubicBezTo>
                  <a:cubicBezTo>
                    <a:pt x="10700" y="5808"/>
                    <a:pt x="10669" y="5656"/>
                    <a:pt x="10517" y="5565"/>
                  </a:cubicBezTo>
                  <a:lnTo>
                    <a:pt x="4621" y="1978"/>
                  </a:lnTo>
                  <a:cubicBezTo>
                    <a:pt x="4342" y="1793"/>
                    <a:pt x="3975" y="1713"/>
                    <a:pt x="3641" y="1713"/>
                  </a:cubicBezTo>
                  <a:cubicBezTo>
                    <a:pt x="3537" y="1713"/>
                    <a:pt x="3437" y="1721"/>
                    <a:pt x="3344" y="1735"/>
                  </a:cubicBezTo>
                  <a:cubicBezTo>
                    <a:pt x="2888" y="1857"/>
                    <a:pt x="2523" y="2130"/>
                    <a:pt x="2311" y="2495"/>
                  </a:cubicBezTo>
                  <a:cubicBezTo>
                    <a:pt x="2067" y="2890"/>
                    <a:pt x="2037" y="3346"/>
                    <a:pt x="2159" y="3802"/>
                  </a:cubicBezTo>
                  <a:cubicBezTo>
                    <a:pt x="2280" y="4258"/>
                    <a:pt x="2584" y="4623"/>
                    <a:pt x="2949" y="4866"/>
                  </a:cubicBezTo>
                  <a:lnTo>
                    <a:pt x="9210" y="8696"/>
                  </a:lnTo>
                  <a:cubicBezTo>
                    <a:pt x="9604" y="8930"/>
                    <a:pt x="10031" y="9041"/>
                    <a:pt x="10446" y="9041"/>
                  </a:cubicBezTo>
                  <a:cubicBezTo>
                    <a:pt x="11217" y="9041"/>
                    <a:pt x="11946" y="8658"/>
                    <a:pt x="12341" y="7966"/>
                  </a:cubicBezTo>
                  <a:cubicBezTo>
                    <a:pt x="12858" y="7055"/>
                    <a:pt x="12645" y="5869"/>
                    <a:pt x="11885" y="5109"/>
                  </a:cubicBezTo>
                  <a:cubicBezTo>
                    <a:pt x="11764" y="5018"/>
                    <a:pt x="11612" y="4896"/>
                    <a:pt x="11460" y="4805"/>
                  </a:cubicBezTo>
                  <a:lnTo>
                    <a:pt x="4347" y="459"/>
                  </a:lnTo>
                  <a:cubicBezTo>
                    <a:pt x="3883" y="150"/>
                    <a:pt x="3340" y="1"/>
                    <a:pt x="2797" y="1"/>
                  </a:cubicBezTo>
                  <a:close/>
                </a:path>
              </a:pathLst>
            </a:custGeom>
            <a:solidFill>
              <a:schemeClr val="dk2"/>
            </a:solidFill>
            <a:ln>
              <a:noFill/>
            </a:ln>
            <a:effectLst>
              <a:outerShdw blurRad="57150" dist="19050" dir="5400000" algn="bl" rotWithShape="0">
                <a:srgbClr val="000000">
                  <a:alpha val="3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8" name="Google Shape;2008;p41"/>
          <p:cNvGrpSpPr/>
          <p:nvPr/>
        </p:nvGrpSpPr>
        <p:grpSpPr>
          <a:xfrm>
            <a:off x="768593" y="1195131"/>
            <a:ext cx="976720" cy="510765"/>
            <a:chOff x="7994088" y="1735820"/>
            <a:chExt cx="721412" cy="377255"/>
          </a:xfrm>
        </p:grpSpPr>
        <p:sp>
          <p:nvSpPr>
            <p:cNvPr id="2009" name="Google Shape;2009;p41"/>
            <p:cNvSpPr/>
            <p:nvPr/>
          </p:nvSpPr>
          <p:spPr>
            <a:xfrm>
              <a:off x="8558175" y="1776450"/>
              <a:ext cx="157325" cy="336625"/>
            </a:xfrm>
            <a:custGeom>
              <a:avLst/>
              <a:gdLst/>
              <a:ahLst/>
              <a:cxnLst/>
              <a:rect l="l" t="t" r="r" b="b"/>
              <a:pathLst>
                <a:path w="6293" h="13465" extrusionOk="0">
                  <a:moveTo>
                    <a:pt x="2949" y="0"/>
                  </a:moveTo>
                  <a:cubicBezTo>
                    <a:pt x="2848" y="0"/>
                    <a:pt x="2746" y="6"/>
                    <a:pt x="2645" y="19"/>
                  </a:cubicBezTo>
                  <a:cubicBezTo>
                    <a:pt x="1855" y="19"/>
                    <a:pt x="1186" y="384"/>
                    <a:pt x="730" y="992"/>
                  </a:cubicBezTo>
                  <a:cubicBezTo>
                    <a:pt x="213" y="1600"/>
                    <a:pt x="1" y="2359"/>
                    <a:pt x="61" y="3119"/>
                  </a:cubicBezTo>
                  <a:lnTo>
                    <a:pt x="456" y="8074"/>
                  </a:lnTo>
                  <a:cubicBezTo>
                    <a:pt x="456" y="8226"/>
                    <a:pt x="608" y="8317"/>
                    <a:pt x="760" y="8317"/>
                  </a:cubicBezTo>
                  <a:cubicBezTo>
                    <a:pt x="912" y="8317"/>
                    <a:pt x="1004" y="8165"/>
                    <a:pt x="1004" y="8013"/>
                  </a:cubicBezTo>
                  <a:lnTo>
                    <a:pt x="639" y="3089"/>
                  </a:lnTo>
                  <a:cubicBezTo>
                    <a:pt x="608" y="2481"/>
                    <a:pt x="791" y="1873"/>
                    <a:pt x="1156" y="1387"/>
                  </a:cubicBezTo>
                  <a:cubicBezTo>
                    <a:pt x="1551" y="870"/>
                    <a:pt x="2067" y="627"/>
                    <a:pt x="2675" y="536"/>
                  </a:cubicBezTo>
                  <a:cubicBezTo>
                    <a:pt x="2725" y="533"/>
                    <a:pt x="2774" y="532"/>
                    <a:pt x="2824" y="532"/>
                  </a:cubicBezTo>
                  <a:cubicBezTo>
                    <a:pt x="3377" y="532"/>
                    <a:pt x="3896" y="692"/>
                    <a:pt x="4286" y="1083"/>
                  </a:cubicBezTo>
                  <a:cubicBezTo>
                    <a:pt x="4742" y="1448"/>
                    <a:pt x="5016" y="2025"/>
                    <a:pt x="5046" y="2633"/>
                  </a:cubicBezTo>
                  <a:lnTo>
                    <a:pt x="5685" y="10931"/>
                  </a:lnTo>
                  <a:cubicBezTo>
                    <a:pt x="5776" y="11873"/>
                    <a:pt x="5077" y="12755"/>
                    <a:pt x="4165" y="12816"/>
                  </a:cubicBezTo>
                  <a:cubicBezTo>
                    <a:pt x="4126" y="12818"/>
                    <a:pt x="4088" y="12819"/>
                    <a:pt x="4050" y="12819"/>
                  </a:cubicBezTo>
                  <a:cubicBezTo>
                    <a:pt x="3188" y="12819"/>
                    <a:pt x="2460" y="12167"/>
                    <a:pt x="2402" y="11235"/>
                  </a:cubicBezTo>
                  <a:lnTo>
                    <a:pt x="1824" y="3879"/>
                  </a:lnTo>
                  <a:cubicBezTo>
                    <a:pt x="1764" y="3575"/>
                    <a:pt x="1885" y="3271"/>
                    <a:pt x="2098" y="3059"/>
                  </a:cubicBezTo>
                  <a:cubicBezTo>
                    <a:pt x="2280" y="2815"/>
                    <a:pt x="2554" y="2663"/>
                    <a:pt x="2858" y="2633"/>
                  </a:cubicBezTo>
                  <a:cubicBezTo>
                    <a:pt x="2889" y="2630"/>
                    <a:pt x="2920" y="2628"/>
                    <a:pt x="2950" y="2628"/>
                  </a:cubicBezTo>
                  <a:cubicBezTo>
                    <a:pt x="3212" y="2628"/>
                    <a:pt x="3430" y="2743"/>
                    <a:pt x="3648" y="2907"/>
                  </a:cubicBezTo>
                  <a:cubicBezTo>
                    <a:pt x="3861" y="3089"/>
                    <a:pt x="3982" y="3363"/>
                    <a:pt x="4013" y="3697"/>
                  </a:cubicBezTo>
                  <a:lnTo>
                    <a:pt x="4560" y="10597"/>
                  </a:lnTo>
                  <a:cubicBezTo>
                    <a:pt x="4560" y="10779"/>
                    <a:pt x="4712" y="10870"/>
                    <a:pt x="4864" y="10870"/>
                  </a:cubicBezTo>
                  <a:cubicBezTo>
                    <a:pt x="5016" y="10870"/>
                    <a:pt x="5137" y="10718"/>
                    <a:pt x="5137" y="10566"/>
                  </a:cubicBezTo>
                  <a:lnTo>
                    <a:pt x="4590" y="3666"/>
                  </a:lnTo>
                  <a:cubicBezTo>
                    <a:pt x="4560" y="3211"/>
                    <a:pt x="4378" y="2785"/>
                    <a:pt x="4013" y="2481"/>
                  </a:cubicBezTo>
                  <a:cubicBezTo>
                    <a:pt x="3712" y="2207"/>
                    <a:pt x="3336" y="2081"/>
                    <a:pt x="2931" y="2081"/>
                  </a:cubicBezTo>
                  <a:cubicBezTo>
                    <a:pt x="2887" y="2081"/>
                    <a:pt x="2842" y="2083"/>
                    <a:pt x="2797" y="2086"/>
                  </a:cubicBezTo>
                  <a:cubicBezTo>
                    <a:pt x="2341" y="2147"/>
                    <a:pt x="1976" y="2359"/>
                    <a:pt x="1672" y="2694"/>
                  </a:cubicBezTo>
                  <a:cubicBezTo>
                    <a:pt x="1368" y="3059"/>
                    <a:pt x="1247" y="3514"/>
                    <a:pt x="1277" y="4001"/>
                  </a:cubicBezTo>
                  <a:lnTo>
                    <a:pt x="1855" y="11326"/>
                  </a:lnTo>
                  <a:cubicBezTo>
                    <a:pt x="1969" y="12557"/>
                    <a:pt x="2919" y="13464"/>
                    <a:pt x="4045" y="13464"/>
                  </a:cubicBezTo>
                  <a:cubicBezTo>
                    <a:pt x="4115" y="13464"/>
                    <a:pt x="4185" y="13461"/>
                    <a:pt x="4256" y="13454"/>
                  </a:cubicBezTo>
                  <a:cubicBezTo>
                    <a:pt x="5320" y="13332"/>
                    <a:pt x="6140" y="12481"/>
                    <a:pt x="6262" y="11417"/>
                  </a:cubicBezTo>
                  <a:cubicBezTo>
                    <a:pt x="6292" y="11265"/>
                    <a:pt x="6292" y="11053"/>
                    <a:pt x="6262" y="10901"/>
                  </a:cubicBezTo>
                  <a:lnTo>
                    <a:pt x="5624" y="2633"/>
                  </a:lnTo>
                  <a:cubicBezTo>
                    <a:pt x="5533" y="1873"/>
                    <a:pt x="5198" y="1144"/>
                    <a:pt x="4651" y="657"/>
                  </a:cubicBezTo>
                  <a:cubicBezTo>
                    <a:pt x="4180" y="239"/>
                    <a:pt x="3574" y="0"/>
                    <a:pt x="2949" y="0"/>
                  </a:cubicBezTo>
                  <a:close/>
                </a:path>
              </a:pathLst>
            </a:custGeom>
            <a:solidFill>
              <a:schemeClr val="lt2"/>
            </a:solidFill>
            <a:ln>
              <a:noFill/>
            </a:ln>
            <a:effectLst>
              <a:outerShdw blurRad="57150" dist="19050" dir="5400000" algn="bl" rotWithShape="0">
                <a:srgbClr val="000000">
                  <a:alpha val="3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41"/>
            <p:cNvSpPr/>
            <p:nvPr/>
          </p:nvSpPr>
          <p:spPr>
            <a:xfrm>
              <a:off x="7994088" y="1735820"/>
              <a:ext cx="341975" cy="166175"/>
            </a:xfrm>
            <a:custGeom>
              <a:avLst/>
              <a:gdLst/>
              <a:ahLst/>
              <a:cxnLst/>
              <a:rect l="l" t="t" r="r" b="b"/>
              <a:pathLst>
                <a:path w="13679" h="6647" extrusionOk="0">
                  <a:moveTo>
                    <a:pt x="6402" y="0"/>
                  </a:moveTo>
                  <a:cubicBezTo>
                    <a:pt x="6277" y="0"/>
                    <a:pt x="6166" y="68"/>
                    <a:pt x="6141" y="221"/>
                  </a:cubicBezTo>
                  <a:cubicBezTo>
                    <a:pt x="6080" y="373"/>
                    <a:pt x="6201" y="525"/>
                    <a:pt x="6353" y="555"/>
                  </a:cubicBezTo>
                  <a:lnTo>
                    <a:pt x="11186" y="1740"/>
                  </a:lnTo>
                  <a:cubicBezTo>
                    <a:pt x="11794" y="1892"/>
                    <a:pt x="12281" y="2227"/>
                    <a:pt x="12615" y="2743"/>
                  </a:cubicBezTo>
                  <a:cubicBezTo>
                    <a:pt x="12980" y="3260"/>
                    <a:pt x="13071" y="3868"/>
                    <a:pt x="12980" y="4415"/>
                  </a:cubicBezTo>
                  <a:cubicBezTo>
                    <a:pt x="12858" y="4993"/>
                    <a:pt x="12463" y="5479"/>
                    <a:pt x="11977" y="5783"/>
                  </a:cubicBezTo>
                  <a:cubicBezTo>
                    <a:pt x="11608" y="6000"/>
                    <a:pt x="11192" y="6109"/>
                    <a:pt x="10763" y="6109"/>
                  </a:cubicBezTo>
                  <a:cubicBezTo>
                    <a:pt x="10591" y="6109"/>
                    <a:pt x="10418" y="6091"/>
                    <a:pt x="10244" y="6057"/>
                  </a:cubicBezTo>
                  <a:lnTo>
                    <a:pt x="2128" y="4081"/>
                  </a:lnTo>
                  <a:cubicBezTo>
                    <a:pt x="1186" y="3868"/>
                    <a:pt x="609" y="2956"/>
                    <a:pt x="821" y="2044"/>
                  </a:cubicBezTo>
                  <a:cubicBezTo>
                    <a:pt x="976" y="1244"/>
                    <a:pt x="1658" y="751"/>
                    <a:pt x="2437" y="751"/>
                  </a:cubicBezTo>
                  <a:cubicBezTo>
                    <a:pt x="2575" y="751"/>
                    <a:pt x="2716" y="766"/>
                    <a:pt x="2858" y="798"/>
                  </a:cubicBezTo>
                  <a:lnTo>
                    <a:pt x="10001" y="2531"/>
                  </a:lnTo>
                  <a:cubicBezTo>
                    <a:pt x="10305" y="2591"/>
                    <a:pt x="10578" y="2804"/>
                    <a:pt x="10730" y="3017"/>
                  </a:cubicBezTo>
                  <a:cubicBezTo>
                    <a:pt x="10882" y="3291"/>
                    <a:pt x="10943" y="3595"/>
                    <a:pt x="10882" y="3838"/>
                  </a:cubicBezTo>
                  <a:cubicBezTo>
                    <a:pt x="10791" y="4142"/>
                    <a:pt x="10639" y="4385"/>
                    <a:pt x="10396" y="4537"/>
                  </a:cubicBezTo>
                  <a:cubicBezTo>
                    <a:pt x="10209" y="4641"/>
                    <a:pt x="10008" y="4688"/>
                    <a:pt x="9802" y="4688"/>
                  </a:cubicBezTo>
                  <a:cubicBezTo>
                    <a:pt x="9707" y="4688"/>
                    <a:pt x="9611" y="4678"/>
                    <a:pt x="9515" y="4658"/>
                  </a:cubicBezTo>
                  <a:lnTo>
                    <a:pt x="2797" y="3017"/>
                  </a:lnTo>
                  <a:cubicBezTo>
                    <a:pt x="2772" y="3012"/>
                    <a:pt x="2746" y="3009"/>
                    <a:pt x="2722" y="3009"/>
                  </a:cubicBezTo>
                  <a:cubicBezTo>
                    <a:pt x="2597" y="3009"/>
                    <a:pt x="2483" y="3073"/>
                    <a:pt x="2432" y="3199"/>
                  </a:cubicBezTo>
                  <a:cubicBezTo>
                    <a:pt x="2402" y="3351"/>
                    <a:pt x="2524" y="3503"/>
                    <a:pt x="2676" y="3564"/>
                  </a:cubicBezTo>
                  <a:lnTo>
                    <a:pt x="9393" y="5175"/>
                  </a:lnTo>
                  <a:cubicBezTo>
                    <a:pt x="9532" y="5212"/>
                    <a:pt x="9672" y="5230"/>
                    <a:pt x="9809" y="5230"/>
                  </a:cubicBezTo>
                  <a:cubicBezTo>
                    <a:pt x="10122" y="5230"/>
                    <a:pt x="10426" y="5140"/>
                    <a:pt x="10700" y="4993"/>
                  </a:cubicBezTo>
                  <a:cubicBezTo>
                    <a:pt x="11065" y="4780"/>
                    <a:pt x="11338" y="4385"/>
                    <a:pt x="11460" y="3959"/>
                  </a:cubicBezTo>
                  <a:cubicBezTo>
                    <a:pt x="11521" y="3564"/>
                    <a:pt x="11460" y="3078"/>
                    <a:pt x="11217" y="2713"/>
                  </a:cubicBezTo>
                  <a:cubicBezTo>
                    <a:pt x="10943" y="2318"/>
                    <a:pt x="10578" y="2075"/>
                    <a:pt x="10123" y="1953"/>
                  </a:cubicBezTo>
                  <a:lnTo>
                    <a:pt x="2980" y="251"/>
                  </a:lnTo>
                  <a:cubicBezTo>
                    <a:pt x="2783" y="203"/>
                    <a:pt x="2588" y="180"/>
                    <a:pt x="2396" y="180"/>
                  </a:cubicBezTo>
                  <a:cubicBezTo>
                    <a:pt x="1374" y="180"/>
                    <a:pt x="474" y="838"/>
                    <a:pt x="244" y="1862"/>
                  </a:cubicBezTo>
                  <a:cubicBezTo>
                    <a:pt x="1" y="2895"/>
                    <a:pt x="578" y="3959"/>
                    <a:pt x="1521" y="4415"/>
                  </a:cubicBezTo>
                  <a:cubicBezTo>
                    <a:pt x="1673" y="4506"/>
                    <a:pt x="1824" y="4537"/>
                    <a:pt x="2037" y="4567"/>
                  </a:cubicBezTo>
                  <a:lnTo>
                    <a:pt x="10123" y="6543"/>
                  </a:lnTo>
                  <a:cubicBezTo>
                    <a:pt x="10372" y="6613"/>
                    <a:pt x="10621" y="6647"/>
                    <a:pt x="10866" y="6647"/>
                  </a:cubicBezTo>
                  <a:cubicBezTo>
                    <a:pt x="11368" y="6647"/>
                    <a:pt x="11852" y="6505"/>
                    <a:pt x="12281" y="6239"/>
                  </a:cubicBezTo>
                  <a:cubicBezTo>
                    <a:pt x="12919" y="5874"/>
                    <a:pt x="13375" y="5266"/>
                    <a:pt x="13527" y="4537"/>
                  </a:cubicBezTo>
                  <a:cubicBezTo>
                    <a:pt x="13679" y="3898"/>
                    <a:pt x="13527" y="3139"/>
                    <a:pt x="13132" y="2500"/>
                  </a:cubicBezTo>
                  <a:cubicBezTo>
                    <a:pt x="12706" y="1832"/>
                    <a:pt x="12068" y="1376"/>
                    <a:pt x="11308" y="1193"/>
                  </a:cubicBezTo>
                  <a:lnTo>
                    <a:pt x="6475" y="8"/>
                  </a:lnTo>
                  <a:cubicBezTo>
                    <a:pt x="6450" y="3"/>
                    <a:pt x="6426" y="0"/>
                    <a:pt x="6402" y="0"/>
                  </a:cubicBezTo>
                  <a:close/>
                </a:path>
              </a:pathLst>
            </a:custGeom>
            <a:solidFill>
              <a:schemeClr val="accent5"/>
            </a:solidFill>
            <a:ln>
              <a:noFill/>
            </a:ln>
            <a:effectLst>
              <a:outerShdw blurRad="57150" dist="19050" dir="5400000" algn="bl" rotWithShape="0">
                <a:srgbClr val="000000">
                  <a:alpha val="3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211;p28">
            <a:extLst>
              <a:ext uri="{FF2B5EF4-FFF2-40B4-BE49-F238E27FC236}">
                <a16:creationId xmlns:a16="http://schemas.microsoft.com/office/drawing/2014/main" id="{8946868C-80DF-AF4F-427D-C2EB09A24D3D}"/>
              </a:ext>
            </a:extLst>
          </p:cNvPr>
          <p:cNvSpPr txBox="1">
            <a:spLocks/>
          </p:cNvSpPr>
          <p:nvPr/>
        </p:nvSpPr>
        <p:spPr>
          <a:xfrm>
            <a:off x="8490338" y="4806896"/>
            <a:ext cx="548700" cy="393600"/>
          </a:xfrm>
          <a:prstGeom prst="rect">
            <a:avLst/>
          </a:prstGeom>
        </p:spPr>
        <p:txBody>
          <a:bodyPr spcFirstLastPara="1" wrap="square" lIns="91425" tIns="91425" rIns="91425" bIns="91425" anchor="ctr" anchorCtr="0">
            <a:normAutofit lnSpcReduction="1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fld id="{00000000-1234-1234-1234-123412341234}" type="slidenum">
              <a:rPr lang="en" smtClean="0"/>
              <a:pPr algn="r"/>
              <a:t>4</a:t>
            </a:fld>
            <a:endParaRPr lang="en"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466"/>
        <p:cNvGrpSpPr/>
        <p:nvPr/>
      </p:nvGrpSpPr>
      <p:grpSpPr>
        <a:xfrm>
          <a:off x="0" y="0"/>
          <a:ext cx="0" cy="0"/>
          <a:chOff x="0" y="0"/>
          <a:chExt cx="0" cy="0"/>
        </a:xfrm>
      </p:grpSpPr>
      <p:sp>
        <p:nvSpPr>
          <p:cNvPr id="2467" name="Google Shape;2467;p49"/>
          <p:cNvSpPr/>
          <p:nvPr/>
        </p:nvSpPr>
        <p:spPr>
          <a:xfrm rot="5400000">
            <a:off x="4230514" y="-3260482"/>
            <a:ext cx="276285" cy="7524210"/>
          </a:xfrm>
          <a:custGeom>
            <a:avLst/>
            <a:gdLst/>
            <a:ahLst/>
            <a:cxnLst/>
            <a:rect l="l" t="t" r="r" b="b"/>
            <a:pathLst>
              <a:path w="4004" h="55503" extrusionOk="0">
                <a:moveTo>
                  <a:pt x="782" y="0"/>
                </a:moveTo>
                <a:cubicBezTo>
                  <a:pt x="602" y="0"/>
                  <a:pt x="544" y="164"/>
                  <a:pt x="501" y="510"/>
                </a:cubicBezTo>
                <a:cubicBezTo>
                  <a:pt x="168" y="2778"/>
                  <a:pt x="134" y="5080"/>
                  <a:pt x="68" y="7348"/>
                </a:cubicBezTo>
                <a:cubicBezTo>
                  <a:pt x="1" y="14920"/>
                  <a:pt x="34" y="22492"/>
                  <a:pt x="34" y="30031"/>
                </a:cubicBezTo>
                <a:cubicBezTo>
                  <a:pt x="1" y="34467"/>
                  <a:pt x="1" y="38870"/>
                  <a:pt x="34" y="43407"/>
                </a:cubicBezTo>
                <a:lnTo>
                  <a:pt x="34" y="53881"/>
                </a:lnTo>
                <a:cubicBezTo>
                  <a:pt x="34" y="54181"/>
                  <a:pt x="34" y="54515"/>
                  <a:pt x="401" y="54648"/>
                </a:cubicBezTo>
                <a:cubicBezTo>
                  <a:pt x="1402" y="54915"/>
                  <a:pt x="2403" y="55182"/>
                  <a:pt x="3403" y="55482"/>
                </a:cubicBezTo>
                <a:cubicBezTo>
                  <a:pt x="3457" y="55496"/>
                  <a:pt x="3506" y="55502"/>
                  <a:pt x="3551" y="55502"/>
                </a:cubicBezTo>
                <a:cubicBezTo>
                  <a:pt x="3732" y="55502"/>
                  <a:pt x="3844" y="55396"/>
                  <a:pt x="3870" y="55182"/>
                </a:cubicBezTo>
                <a:cubicBezTo>
                  <a:pt x="3904" y="54982"/>
                  <a:pt x="3904" y="54782"/>
                  <a:pt x="3904" y="54548"/>
                </a:cubicBezTo>
                <a:cubicBezTo>
                  <a:pt x="3870" y="40472"/>
                  <a:pt x="4004" y="26328"/>
                  <a:pt x="3837" y="12251"/>
                </a:cubicBezTo>
                <a:cubicBezTo>
                  <a:pt x="3804" y="8849"/>
                  <a:pt x="3737" y="5480"/>
                  <a:pt x="3537" y="2111"/>
                </a:cubicBezTo>
                <a:cubicBezTo>
                  <a:pt x="3503" y="1477"/>
                  <a:pt x="3337" y="1077"/>
                  <a:pt x="2703" y="843"/>
                </a:cubicBezTo>
                <a:cubicBezTo>
                  <a:pt x="2203" y="643"/>
                  <a:pt x="1702" y="343"/>
                  <a:pt x="1202" y="143"/>
                </a:cubicBezTo>
                <a:cubicBezTo>
                  <a:pt x="1014" y="49"/>
                  <a:pt x="880" y="0"/>
                  <a:pt x="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49"/>
          <p:cNvSpPr txBox="1">
            <a:spLocks noGrp="1"/>
          </p:cNvSpPr>
          <p:nvPr>
            <p:ph type="body" idx="1"/>
          </p:nvPr>
        </p:nvSpPr>
        <p:spPr>
          <a:xfrm>
            <a:off x="815632" y="808539"/>
            <a:ext cx="5660319" cy="340162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600" dirty="0"/>
              <a:t>Improving handwriting at an early age can have a number of benefits for children. Here are a few reasons why it is important:</a:t>
            </a:r>
            <a:endParaRPr lang="es-ES" sz="1600" dirty="0"/>
          </a:p>
          <a:p>
            <a:pPr marL="457200" lvl="0" indent="-317500" algn="l" rtl="0">
              <a:spcBef>
                <a:spcPts val="1200"/>
              </a:spcBef>
              <a:spcAft>
                <a:spcPts val="0"/>
              </a:spcAft>
              <a:buSzPts val="1400"/>
              <a:buChar char="●"/>
            </a:pPr>
            <a:r>
              <a:rPr lang="en-US" sz="1600" dirty="0"/>
              <a:t>Handwriting is an important skill for academic success.</a:t>
            </a:r>
          </a:p>
          <a:p>
            <a:pPr marL="457200" lvl="0" indent="-317500" algn="l" rtl="0">
              <a:spcBef>
                <a:spcPts val="1200"/>
              </a:spcBef>
              <a:spcAft>
                <a:spcPts val="0"/>
              </a:spcAft>
              <a:buSzPts val="1400"/>
              <a:buChar char="●"/>
            </a:pPr>
            <a:r>
              <a:rPr lang="en-US" sz="1600" dirty="0"/>
              <a:t>Handwriting can improve fine motor skills as using small muscles in the hands and fingers to control a writing instrument.</a:t>
            </a:r>
          </a:p>
          <a:p>
            <a:pPr marL="457200" indent="-317500">
              <a:spcBef>
                <a:spcPts val="1200"/>
              </a:spcBef>
              <a:buSzPts val="1400"/>
              <a:buFont typeface="Didact Gothic"/>
              <a:buChar char="●"/>
            </a:pPr>
            <a:r>
              <a:rPr lang="en-US" sz="1600" dirty="0"/>
              <a:t>Handwriting can support language development.</a:t>
            </a:r>
          </a:p>
          <a:p>
            <a:pPr marL="457200" indent="-317500">
              <a:spcBef>
                <a:spcPts val="1200"/>
              </a:spcBef>
              <a:buSzPts val="1400"/>
              <a:buFont typeface="Didact Gothic"/>
              <a:buChar char="●"/>
            </a:pPr>
            <a:r>
              <a:rPr lang="en-US" sz="1600" dirty="0"/>
              <a:t>Handwriting can boost self-esteem and confidence.</a:t>
            </a:r>
            <a:endParaRPr lang="es-ES" sz="1600" dirty="0"/>
          </a:p>
          <a:p>
            <a:pPr marL="457200" indent="-317500">
              <a:spcBef>
                <a:spcPts val="0"/>
              </a:spcBef>
              <a:buSzPts val="1400"/>
              <a:buFont typeface="Didact Gothic"/>
              <a:buChar char="●"/>
            </a:pPr>
            <a:endParaRPr lang="es-ES" sz="1600" dirty="0"/>
          </a:p>
          <a:p>
            <a:pPr marL="0" indent="0">
              <a:spcBef>
                <a:spcPts val="1200"/>
              </a:spcBef>
              <a:buFont typeface="Didact Gothic"/>
              <a:buNone/>
            </a:pPr>
            <a:r>
              <a:rPr lang="en-US" sz="1600" dirty="0"/>
              <a:t>Overall, improving handwriting is an important skill that can have a positive impact on children's academic and personal development.</a:t>
            </a:r>
          </a:p>
          <a:p>
            <a:pPr marL="0" lvl="0" indent="0" algn="l" rtl="0">
              <a:spcBef>
                <a:spcPts val="1200"/>
              </a:spcBef>
              <a:spcAft>
                <a:spcPts val="1200"/>
              </a:spcAft>
              <a:buNone/>
            </a:pPr>
            <a:endParaRPr lang="es-ES" sz="1600" dirty="0"/>
          </a:p>
        </p:txBody>
      </p:sp>
      <p:grpSp>
        <p:nvGrpSpPr>
          <p:cNvPr id="2469" name="Google Shape;2469;p49"/>
          <p:cNvGrpSpPr/>
          <p:nvPr/>
        </p:nvGrpSpPr>
        <p:grpSpPr>
          <a:xfrm rot="533619">
            <a:off x="6909241" y="4072915"/>
            <a:ext cx="1230689" cy="291805"/>
            <a:chOff x="2978250" y="2572525"/>
            <a:chExt cx="1102350" cy="261375"/>
          </a:xfrm>
        </p:grpSpPr>
        <p:sp>
          <p:nvSpPr>
            <p:cNvPr id="2470" name="Google Shape;2470;p49"/>
            <p:cNvSpPr/>
            <p:nvPr/>
          </p:nvSpPr>
          <p:spPr>
            <a:xfrm>
              <a:off x="2978250" y="2676250"/>
              <a:ext cx="1096525" cy="49500"/>
            </a:xfrm>
            <a:custGeom>
              <a:avLst/>
              <a:gdLst/>
              <a:ahLst/>
              <a:cxnLst/>
              <a:rect l="l" t="t" r="r" b="b"/>
              <a:pathLst>
                <a:path w="43861" h="1980" extrusionOk="0">
                  <a:moveTo>
                    <a:pt x="17701" y="0"/>
                  </a:moveTo>
                  <a:cubicBezTo>
                    <a:pt x="15268" y="0"/>
                    <a:pt x="12835" y="15"/>
                    <a:pt x="10403" y="45"/>
                  </a:cubicBezTo>
                  <a:cubicBezTo>
                    <a:pt x="7334" y="78"/>
                    <a:pt x="4232" y="145"/>
                    <a:pt x="1163" y="212"/>
                  </a:cubicBezTo>
                  <a:cubicBezTo>
                    <a:pt x="730" y="212"/>
                    <a:pt x="296" y="478"/>
                    <a:pt x="129" y="879"/>
                  </a:cubicBezTo>
                  <a:cubicBezTo>
                    <a:pt x="1" y="1232"/>
                    <a:pt x="182" y="1648"/>
                    <a:pt x="583" y="1648"/>
                  </a:cubicBezTo>
                  <a:cubicBezTo>
                    <a:pt x="598" y="1648"/>
                    <a:pt x="614" y="1647"/>
                    <a:pt x="630" y="1646"/>
                  </a:cubicBezTo>
                  <a:cubicBezTo>
                    <a:pt x="6083" y="1496"/>
                    <a:pt x="11554" y="1421"/>
                    <a:pt x="17025" y="1421"/>
                  </a:cubicBezTo>
                  <a:cubicBezTo>
                    <a:pt x="22495" y="1421"/>
                    <a:pt x="27966" y="1496"/>
                    <a:pt x="33420" y="1646"/>
                  </a:cubicBezTo>
                  <a:cubicBezTo>
                    <a:pt x="36522" y="1713"/>
                    <a:pt x="39591" y="1846"/>
                    <a:pt x="42693" y="1980"/>
                  </a:cubicBezTo>
                  <a:cubicBezTo>
                    <a:pt x="43093" y="1980"/>
                    <a:pt x="43560" y="1679"/>
                    <a:pt x="43727" y="1312"/>
                  </a:cubicBezTo>
                  <a:cubicBezTo>
                    <a:pt x="43860" y="912"/>
                    <a:pt x="43660" y="545"/>
                    <a:pt x="43227" y="545"/>
                  </a:cubicBezTo>
                  <a:cubicBezTo>
                    <a:pt x="34743" y="182"/>
                    <a:pt x="26219" y="0"/>
                    <a:pt x="177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49"/>
            <p:cNvSpPr/>
            <p:nvPr/>
          </p:nvSpPr>
          <p:spPr>
            <a:xfrm>
              <a:off x="3896750" y="2572525"/>
              <a:ext cx="183850" cy="261375"/>
            </a:xfrm>
            <a:custGeom>
              <a:avLst/>
              <a:gdLst/>
              <a:ahLst/>
              <a:cxnLst/>
              <a:rect l="l" t="t" r="r" b="b"/>
              <a:pathLst>
                <a:path w="7354" h="10455" extrusionOk="0">
                  <a:moveTo>
                    <a:pt x="1058" y="1"/>
                  </a:moveTo>
                  <a:cubicBezTo>
                    <a:pt x="960" y="1"/>
                    <a:pt x="867" y="9"/>
                    <a:pt x="783" y="24"/>
                  </a:cubicBezTo>
                  <a:cubicBezTo>
                    <a:pt x="449" y="158"/>
                    <a:pt x="349" y="458"/>
                    <a:pt x="616" y="691"/>
                  </a:cubicBezTo>
                  <a:cubicBezTo>
                    <a:pt x="2216" y="2229"/>
                    <a:pt x="3817" y="3826"/>
                    <a:pt x="5390" y="5427"/>
                  </a:cubicBezTo>
                  <a:lnTo>
                    <a:pt x="5390" y="5427"/>
                  </a:lnTo>
                  <a:cubicBezTo>
                    <a:pt x="3879" y="6951"/>
                    <a:pt x="2274" y="8349"/>
                    <a:pt x="516" y="9564"/>
                  </a:cubicBezTo>
                  <a:cubicBezTo>
                    <a:pt x="1" y="9944"/>
                    <a:pt x="938" y="10455"/>
                    <a:pt x="1577" y="10455"/>
                  </a:cubicBezTo>
                  <a:cubicBezTo>
                    <a:pt x="1724" y="10455"/>
                    <a:pt x="1856" y="10428"/>
                    <a:pt x="1950" y="10365"/>
                  </a:cubicBezTo>
                  <a:cubicBezTo>
                    <a:pt x="3818" y="9031"/>
                    <a:pt x="5619" y="7530"/>
                    <a:pt x="7187" y="5862"/>
                  </a:cubicBezTo>
                  <a:cubicBezTo>
                    <a:pt x="7354" y="5695"/>
                    <a:pt x="7187" y="5495"/>
                    <a:pt x="7087" y="5361"/>
                  </a:cubicBezTo>
                  <a:cubicBezTo>
                    <a:pt x="5419" y="3660"/>
                    <a:pt x="3751" y="1959"/>
                    <a:pt x="1983" y="324"/>
                  </a:cubicBezTo>
                  <a:cubicBezTo>
                    <a:pt x="1752" y="93"/>
                    <a:pt x="1383" y="1"/>
                    <a:pt x="10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2" name="Google Shape;2472;p49"/>
          <p:cNvSpPr txBox="1">
            <a:spLocks noGrp="1"/>
          </p:cNvSpPr>
          <p:nvPr>
            <p:ph type="title"/>
          </p:nvPr>
        </p:nvSpPr>
        <p:spPr>
          <a:xfrm>
            <a:off x="725961" y="258287"/>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hlink"/>
              </a:buClr>
              <a:buSzPts val="1100"/>
              <a:buFont typeface="Arial"/>
              <a:buNone/>
            </a:pPr>
            <a:r>
              <a:rPr lang="en-US" sz="1800" dirty="0"/>
              <a:t>The importance of improving handwriting at an early age</a:t>
            </a:r>
          </a:p>
        </p:txBody>
      </p:sp>
      <p:grpSp>
        <p:nvGrpSpPr>
          <p:cNvPr id="2473" name="Google Shape;2473;p49"/>
          <p:cNvGrpSpPr/>
          <p:nvPr/>
        </p:nvGrpSpPr>
        <p:grpSpPr>
          <a:xfrm>
            <a:off x="5882074" y="2478844"/>
            <a:ext cx="1006676" cy="1961173"/>
            <a:chOff x="6331568" y="1861360"/>
            <a:chExt cx="1006676" cy="1961173"/>
          </a:xfrm>
        </p:grpSpPr>
        <p:sp>
          <p:nvSpPr>
            <p:cNvPr id="2474" name="Google Shape;2474;p49"/>
            <p:cNvSpPr/>
            <p:nvPr/>
          </p:nvSpPr>
          <p:spPr>
            <a:xfrm rot="-970536">
              <a:off x="6579541" y="1958171"/>
              <a:ext cx="430752" cy="1840826"/>
            </a:xfrm>
            <a:prstGeom prst="roundRect">
              <a:avLst>
                <a:gd name="adj" fmla="val 16667"/>
              </a:avLst>
            </a:prstGeom>
            <a:solidFill>
              <a:srgbClr val="212121">
                <a:alpha val="4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5" name="Google Shape;2475;p49"/>
            <p:cNvGrpSpPr/>
            <p:nvPr/>
          </p:nvGrpSpPr>
          <p:grpSpPr>
            <a:xfrm>
              <a:off x="6451657" y="1861360"/>
              <a:ext cx="886587" cy="1874599"/>
              <a:chOff x="-2858450" y="753975"/>
              <a:chExt cx="706725" cy="1494300"/>
            </a:xfrm>
          </p:grpSpPr>
          <p:sp>
            <p:nvSpPr>
              <p:cNvPr id="2476" name="Google Shape;2476;p49"/>
              <p:cNvSpPr/>
              <p:nvPr/>
            </p:nvSpPr>
            <p:spPr>
              <a:xfrm>
                <a:off x="-2495225" y="2019850"/>
                <a:ext cx="343500" cy="228425"/>
              </a:xfrm>
              <a:custGeom>
                <a:avLst/>
                <a:gdLst/>
                <a:ahLst/>
                <a:cxnLst/>
                <a:rect l="l" t="t" r="r" b="b"/>
                <a:pathLst>
                  <a:path w="13740" h="9137" extrusionOk="0">
                    <a:moveTo>
                      <a:pt x="11426" y="1"/>
                    </a:moveTo>
                    <a:cubicBezTo>
                      <a:pt x="11336" y="1"/>
                      <a:pt x="11246" y="14"/>
                      <a:pt x="11156" y="40"/>
                    </a:cubicBezTo>
                    <a:lnTo>
                      <a:pt x="821" y="2958"/>
                    </a:lnTo>
                    <a:cubicBezTo>
                      <a:pt x="274" y="3110"/>
                      <a:pt x="1" y="3657"/>
                      <a:pt x="153" y="4174"/>
                    </a:cubicBezTo>
                    <a:lnTo>
                      <a:pt x="1338" y="8399"/>
                    </a:lnTo>
                    <a:cubicBezTo>
                      <a:pt x="1464" y="8851"/>
                      <a:pt x="1859" y="9137"/>
                      <a:pt x="2284" y="9137"/>
                    </a:cubicBezTo>
                    <a:cubicBezTo>
                      <a:pt x="2373" y="9137"/>
                      <a:pt x="2464" y="9124"/>
                      <a:pt x="2554" y="9098"/>
                    </a:cubicBezTo>
                    <a:lnTo>
                      <a:pt x="12888" y="6149"/>
                    </a:lnTo>
                    <a:cubicBezTo>
                      <a:pt x="13436" y="5998"/>
                      <a:pt x="13740" y="5481"/>
                      <a:pt x="13588" y="4934"/>
                    </a:cubicBezTo>
                    <a:lnTo>
                      <a:pt x="12372" y="739"/>
                    </a:lnTo>
                    <a:cubicBezTo>
                      <a:pt x="12246" y="287"/>
                      <a:pt x="11851" y="1"/>
                      <a:pt x="114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49"/>
              <p:cNvSpPr/>
              <p:nvPr/>
            </p:nvSpPr>
            <p:spPr>
              <a:xfrm>
                <a:off x="-2786250" y="1018550"/>
                <a:ext cx="624650" cy="1169475"/>
              </a:xfrm>
              <a:custGeom>
                <a:avLst/>
                <a:gdLst/>
                <a:ahLst/>
                <a:cxnLst/>
                <a:rect l="l" t="t" r="r" b="b"/>
                <a:pathLst>
                  <a:path w="24986" h="46779" extrusionOk="0">
                    <a:moveTo>
                      <a:pt x="12736" y="0"/>
                    </a:moveTo>
                    <a:lnTo>
                      <a:pt x="0" y="3617"/>
                    </a:lnTo>
                    <a:lnTo>
                      <a:pt x="12219" y="46779"/>
                    </a:lnTo>
                    <a:lnTo>
                      <a:pt x="24985" y="43192"/>
                    </a:lnTo>
                    <a:lnTo>
                      <a:pt x="1273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49"/>
              <p:cNvSpPr/>
              <p:nvPr/>
            </p:nvSpPr>
            <p:spPr>
              <a:xfrm>
                <a:off x="-2858450" y="753975"/>
                <a:ext cx="405800" cy="405925"/>
              </a:xfrm>
              <a:custGeom>
                <a:avLst/>
                <a:gdLst/>
                <a:ahLst/>
                <a:cxnLst/>
                <a:rect l="l" t="t" r="r" b="b"/>
                <a:pathLst>
                  <a:path w="16232" h="16237" extrusionOk="0">
                    <a:moveTo>
                      <a:pt x="11122" y="1"/>
                    </a:moveTo>
                    <a:cubicBezTo>
                      <a:pt x="10953" y="1"/>
                      <a:pt x="10781" y="22"/>
                      <a:pt x="10609" y="66"/>
                    </a:cubicBezTo>
                    <a:lnTo>
                      <a:pt x="1642" y="2620"/>
                    </a:lnTo>
                    <a:cubicBezTo>
                      <a:pt x="608" y="2924"/>
                      <a:pt x="1" y="3987"/>
                      <a:pt x="274" y="5051"/>
                    </a:cubicBezTo>
                    <a:lnTo>
                      <a:pt x="3466" y="16237"/>
                    </a:lnTo>
                    <a:lnTo>
                      <a:pt x="16232" y="12650"/>
                    </a:lnTo>
                    <a:lnTo>
                      <a:pt x="13040" y="1434"/>
                    </a:lnTo>
                    <a:cubicBezTo>
                      <a:pt x="12786" y="568"/>
                      <a:pt x="11997" y="1"/>
                      <a:pt x="11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49"/>
              <p:cNvSpPr/>
              <p:nvPr/>
            </p:nvSpPr>
            <p:spPr>
              <a:xfrm>
                <a:off x="-2825025" y="754850"/>
                <a:ext cx="347300" cy="457350"/>
              </a:xfrm>
              <a:custGeom>
                <a:avLst/>
                <a:gdLst/>
                <a:ahLst/>
                <a:cxnLst/>
                <a:rect l="l" t="t" r="r" b="b"/>
                <a:pathLst>
                  <a:path w="13892" h="18294" extrusionOk="0">
                    <a:moveTo>
                      <a:pt x="9606" y="1"/>
                    </a:moveTo>
                    <a:lnTo>
                      <a:pt x="1" y="2706"/>
                    </a:lnTo>
                    <a:lnTo>
                      <a:pt x="4013" y="16870"/>
                    </a:lnTo>
                    <a:cubicBezTo>
                      <a:pt x="4270" y="17745"/>
                      <a:pt x="5073" y="18294"/>
                      <a:pt x="5958" y="18294"/>
                    </a:cubicBezTo>
                    <a:cubicBezTo>
                      <a:pt x="6118" y="18294"/>
                      <a:pt x="6282" y="18276"/>
                      <a:pt x="6445" y="18238"/>
                    </a:cubicBezTo>
                    <a:lnTo>
                      <a:pt x="12250" y="16597"/>
                    </a:lnTo>
                    <a:cubicBezTo>
                      <a:pt x="13284" y="16293"/>
                      <a:pt x="13892" y="15229"/>
                      <a:pt x="13649" y="14165"/>
                    </a:cubicBezTo>
                    <a:lnTo>
                      <a:pt x="960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49"/>
              <p:cNvSpPr/>
              <p:nvPr/>
            </p:nvSpPr>
            <p:spPr>
              <a:xfrm>
                <a:off x="-2480775" y="2097575"/>
                <a:ext cx="326000" cy="116300"/>
              </a:xfrm>
              <a:custGeom>
                <a:avLst/>
                <a:gdLst/>
                <a:ahLst/>
                <a:cxnLst/>
                <a:rect l="l" t="t" r="r" b="b"/>
                <a:pathLst>
                  <a:path w="13040" h="4652" extrusionOk="0">
                    <a:moveTo>
                      <a:pt x="12766" y="1"/>
                    </a:moveTo>
                    <a:lnTo>
                      <a:pt x="0" y="3618"/>
                    </a:lnTo>
                    <a:lnTo>
                      <a:pt x="304" y="4651"/>
                    </a:lnTo>
                    <a:lnTo>
                      <a:pt x="13040" y="1034"/>
                    </a:lnTo>
                    <a:lnTo>
                      <a:pt x="1276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81" name="Google Shape;2481;p49"/>
          <p:cNvGrpSpPr/>
          <p:nvPr/>
        </p:nvGrpSpPr>
        <p:grpSpPr>
          <a:xfrm>
            <a:off x="6903681" y="1799235"/>
            <a:ext cx="1778400" cy="1414380"/>
            <a:chOff x="6259663" y="743601"/>
            <a:chExt cx="1778400" cy="1414380"/>
          </a:xfrm>
        </p:grpSpPr>
        <p:sp>
          <p:nvSpPr>
            <p:cNvPr id="2482" name="Google Shape;2482;p49"/>
            <p:cNvSpPr/>
            <p:nvPr/>
          </p:nvSpPr>
          <p:spPr>
            <a:xfrm rot="-3419773">
              <a:off x="6933513" y="555683"/>
              <a:ext cx="430700" cy="1840795"/>
            </a:xfrm>
            <a:prstGeom prst="roundRect">
              <a:avLst>
                <a:gd name="adj" fmla="val 16667"/>
              </a:avLst>
            </a:prstGeom>
            <a:solidFill>
              <a:srgbClr val="212121">
                <a:alpha val="4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3" name="Google Shape;2483;p49"/>
            <p:cNvGrpSpPr/>
            <p:nvPr/>
          </p:nvGrpSpPr>
          <p:grpSpPr>
            <a:xfrm>
              <a:off x="6280073" y="743601"/>
              <a:ext cx="1755014" cy="1316002"/>
              <a:chOff x="-2995225" y="-137025"/>
              <a:chExt cx="1398975" cy="1049025"/>
            </a:xfrm>
          </p:grpSpPr>
          <p:sp>
            <p:nvSpPr>
              <p:cNvPr id="2484" name="Google Shape;2484;p49"/>
              <p:cNvSpPr/>
              <p:nvPr/>
            </p:nvSpPr>
            <p:spPr>
              <a:xfrm>
                <a:off x="-1889575" y="578000"/>
                <a:ext cx="293325" cy="334000"/>
              </a:xfrm>
              <a:custGeom>
                <a:avLst/>
                <a:gdLst/>
                <a:ahLst/>
                <a:cxnLst/>
                <a:rect l="l" t="t" r="r" b="b"/>
                <a:pathLst>
                  <a:path w="11733" h="13360" extrusionOk="0">
                    <a:moveTo>
                      <a:pt x="6953" y="0"/>
                    </a:moveTo>
                    <a:cubicBezTo>
                      <a:pt x="6627" y="0"/>
                      <a:pt x="6305" y="155"/>
                      <a:pt x="6110" y="449"/>
                    </a:cubicBezTo>
                    <a:lnTo>
                      <a:pt x="274" y="9446"/>
                    </a:lnTo>
                    <a:cubicBezTo>
                      <a:pt x="0" y="9932"/>
                      <a:pt x="122" y="10540"/>
                      <a:pt x="578" y="10814"/>
                    </a:cubicBezTo>
                    <a:lnTo>
                      <a:pt x="4255" y="13215"/>
                    </a:lnTo>
                    <a:cubicBezTo>
                      <a:pt x="4418" y="13312"/>
                      <a:pt x="4599" y="13360"/>
                      <a:pt x="4779" y="13360"/>
                    </a:cubicBezTo>
                    <a:cubicBezTo>
                      <a:pt x="5106" y="13360"/>
                      <a:pt x="5427" y="13205"/>
                      <a:pt x="5623" y="12911"/>
                    </a:cubicBezTo>
                    <a:lnTo>
                      <a:pt x="11459" y="3914"/>
                    </a:lnTo>
                    <a:cubicBezTo>
                      <a:pt x="11733" y="3458"/>
                      <a:pt x="11611" y="2850"/>
                      <a:pt x="11155" y="2546"/>
                    </a:cubicBezTo>
                    <a:lnTo>
                      <a:pt x="7477" y="145"/>
                    </a:lnTo>
                    <a:cubicBezTo>
                      <a:pt x="7315" y="47"/>
                      <a:pt x="7134" y="0"/>
                      <a:pt x="69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49"/>
              <p:cNvSpPr/>
              <p:nvPr/>
            </p:nvSpPr>
            <p:spPr>
              <a:xfrm>
                <a:off x="-2766500" y="300"/>
                <a:ext cx="1121625" cy="889075"/>
              </a:xfrm>
              <a:custGeom>
                <a:avLst/>
                <a:gdLst/>
                <a:ahLst/>
                <a:cxnLst/>
                <a:rect l="l" t="t" r="r" b="b"/>
                <a:pathLst>
                  <a:path w="44865" h="35563" extrusionOk="0">
                    <a:moveTo>
                      <a:pt x="7235" y="0"/>
                    </a:moveTo>
                    <a:lnTo>
                      <a:pt x="0" y="11125"/>
                    </a:lnTo>
                    <a:lnTo>
                      <a:pt x="37630" y="35563"/>
                    </a:lnTo>
                    <a:lnTo>
                      <a:pt x="44864" y="24438"/>
                    </a:lnTo>
                    <a:lnTo>
                      <a:pt x="72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49"/>
              <p:cNvSpPr/>
              <p:nvPr/>
            </p:nvSpPr>
            <p:spPr>
              <a:xfrm>
                <a:off x="-2995225" y="-137025"/>
                <a:ext cx="455200" cy="445100"/>
              </a:xfrm>
              <a:custGeom>
                <a:avLst/>
                <a:gdLst/>
                <a:ahLst/>
                <a:cxnLst/>
                <a:rect l="l" t="t" r="r" b="b"/>
                <a:pathLst>
                  <a:path w="18208" h="17804" extrusionOk="0">
                    <a:moveTo>
                      <a:pt x="7365" y="1"/>
                    </a:moveTo>
                    <a:cubicBezTo>
                      <a:pt x="6722" y="1"/>
                      <a:pt x="6083" y="323"/>
                      <a:pt x="5715" y="903"/>
                    </a:cubicBezTo>
                    <a:lnTo>
                      <a:pt x="608" y="8715"/>
                    </a:lnTo>
                    <a:cubicBezTo>
                      <a:pt x="0" y="9627"/>
                      <a:pt x="274" y="10843"/>
                      <a:pt x="1186" y="11481"/>
                    </a:cubicBezTo>
                    <a:lnTo>
                      <a:pt x="10943" y="17803"/>
                    </a:lnTo>
                    <a:lnTo>
                      <a:pt x="18207" y="6679"/>
                    </a:lnTo>
                    <a:lnTo>
                      <a:pt x="8420" y="326"/>
                    </a:lnTo>
                    <a:cubicBezTo>
                      <a:pt x="8100" y="105"/>
                      <a:pt x="7732" y="1"/>
                      <a:pt x="7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49"/>
              <p:cNvSpPr/>
              <p:nvPr/>
            </p:nvSpPr>
            <p:spPr>
              <a:xfrm>
                <a:off x="-2983825" y="-121300"/>
                <a:ext cx="474950" cy="418500"/>
              </a:xfrm>
              <a:custGeom>
                <a:avLst/>
                <a:gdLst/>
                <a:ahLst/>
                <a:cxnLst/>
                <a:rect l="l" t="t" r="r" b="b"/>
                <a:pathLst>
                  <a:path w="18998" h="16740" extrusionOk="0">
                    <a:moveTo>
                      <a:pt x="5471" y="1"/>
                    </a:moveTo>
                    <a:lnTo>
                      <a:pt x="0" y="8390"/>
                    </a:lnTo>
                    <a:lnTo>
                      <a:pt x="12341" y="16414"/>
                    </a:lnTo>
                    <a:cubicBezTo>
                      <a:pt x="12672" y="16635"/>
                      <a:pt x="13043" y="16740"/>
                      <a:pt x="13410" y="16740"/>
                    </a:cubicBezTo>
                    <a:cubicBezTo>
                      <a:pt x="14055" y="16740"/>
                      <a:pt x="14689" y="16418"/>
                      <a:pt x="15076" y="15837"/>
                    </a:cubicBezTo>
                    <a:lnTo>
                      <a:pt x="18390" y="10761"/>
                    </a:lnTo>
                    <a:cubicBezTo>
                      <a:pt x="18998" y="9849"/>
                      <a:pt x="18724" y="8633"/>
                      <a:pt x="17812" y="8025"/>
                    </a:cubicBezTo>
                    <a:lnTo>
                      <a:pt x="54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49"/>
              <p:cNvSpPr/>
              <p:nvPr/>
            </p:nvSpPr>
            <p:spPr>
              <a:xfrm>
                <a:off x="-1825000" y="611250"/>
                <a:ext cx="202925" cy="292575"/>
              </a:xfrm>
              <a:custGeom>
                <a:avLst/>
                <a:gdLst/>
                <a:ahLst/>
                <a:cxnLst/>
                <a:rect l="l" t="t" r="r" b="b"/>
                <a:pathLst>
                  <a:path w="8117" h="11703" extrusionOk="0">
                    <a:moveTo>
                      <a:pt x="7204" y="0"/>
                    </a:moveTo>
                    <a:lnTo>
                      <a:pt x="1" y="11125"/>
                    </a:lnTo>
                    <a:lnTo>
                      <a:pt x="882" y="11702"/>
                    </a:lnTo>
                    <a:lnTo>
                      <a:pt x="8116" y="578"/>
                    </a:lnTo>
                    <a:lnTo>
                      <a:pt x="72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89" name="Google Shape;2489;p49"/>
          <p:cNvGrpSpPr/>
          <p:nvPr/>
        </p:nvGrpSpPr>
        <p:grpSpPr>
          <a:xfrm rot="-448737">
            <a:off x="7009597" y="1008617"/>
            <a:ext cx="1256423" cy="573782"/>
            <a:chOff x="920725" y="3919478"/>
            <a:chExt cx="1174002" cy="536142"/>
          </a:xfrm>
        </p:grpSpPr>
        <p:sp>
          <p:nvSpPr>
            <p:cNvPr id="2490" name="Google Shape;2490;p49"/>
            <p:cNvSpPr/>
            <p:nvPr/>
          </p:nvSpPr>
          <p:spPr>
            <a:xfrm>
              <a:off x="920725" y="3956975"/>
              <a:ext cx="157500" cy="430450"/>
            </a:xfrm>
            <a:custGeom>
              <a:avLst/>
              <a:gdLst/>
              <a:ahLst/>
              <a:cxnLst/>
              <a:rect l="l" t="t" r="r" b="b"/>
              <a:pathLst>
                <a:path w="6300" h="17218" extrusionOk="0">
                  <a:moveTo>
                    <a:pt x="4780" y="0"/>
                  </a:moveTo>
                  <a:cubicBezTo>
                    <a:pt x="4700" y="0"/>
                    <a:pt x="4648" y="17"/>
                    <a:pt x="4637" y="55"/>
                  </a:cubicBezTo>
                  <a:cubicBezTo>
                    <a:pt x="4637" y="55"/>
                    <a:pt x="4637" y="55"/>
                    <a:pt x="4637" y="55"/>
                  </a:cubicBezTo>
                  <a:lnTo>
                    <a:pt x="4637" y="55"/>
                  </a:lnTo>
                  <a:cubicBezTo>
                    <a:pt x="3536" y="2090"/>
                    <a:pt x="1968" y="3858"/>
                    <a:pt x="100" y="5192"/>
                  </a:cubicBezTo>
                  <a:cubicBezTo>
                    <a:pt x="0" y="5226"/>
                    <a:pt x="801" y="5593"/>
                    <a:pt x="834" y="5626"/>
                  </a:cubicBezTo>
                  <a:cubicBezTo>
                    <a:pt x="979" y="5699"/>
                    <a:pt x="1264" y="5824"/>
                    <a:pt x="1486" y="5824"/>
                  </a:cubicBezTo>
                  <a:cubicBezTo>
                    <a:pt x="1571" y="5824"/>
                    <a:pt x="1646" y="5805"/>
                    <a:pt x="1701" y="5760"/>
                  </a:cubicBezTo>
                  <a:cubicBezTo>
                    <a:pt x="2547" y="5166"/>
                    <a:pt x="3328" y="4493"/>
                    <a:pt x="4030" y="3749"/>
                  </a:cubicBezTo>
                  <a:lnTo>
                    <a:pt x="4030" y="3749"/>
                  </a:lnTo>
                  <a:cubicBezTo>
                    <a:pt x="3371" y="8032"/>
                    <a:pt x="2853" y="12326"/>
                    <a:pt x="2335" y="16601"/>
                  </a:cubicBezTo>
                  <a:cubicBezTo>
                    <a:pt x="2305" y="16896"/>
                    <a:pt x="3611" y="17218"/>
                    <a:pt x="3909" y="17218"/>
                  </a:cubicBezTo>
                  <a:cubicBezTo>
                    <a:pt x="3948" y="17218"/>
                    <a:pt x="3970" y="17212"/>
                    <a:pt x="3970" y="17201"/>
                  </a:cubicBezTo>
                  <a:cubicBezTo>
                    <a:pt x="4670" y="11664"/>
                    <a:pt x="5304" y="6093"/>
                    <a:pt x="6271" y="656"/>
                  </a:cubicBezTo>
                  <a:cubicBezTo>
                    <a:pt x="6299" y="433"/>
                    <a:pt x="5186" y="0"/>
                    <a:pt x="478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49"/>
            <p:cNvSpPr/>
            <p:nvPr/>
          </p:nvSpPr>
          <p:spPr>
            <a:xfrm>
              <a:off x="1061376" y="4024395"/>
              <a:ext cx="254125" cy="431225"/>
            </a:xfrm>
            <a:custGeom>
              <a:avLst/>
              <a:gdLst/>
              <a:ahLst/>
              <a:cxnLst/>
              <a:rect l="l" t="t" r="r" b="b"/>
              <a:pathLst>
                <a:path w="10165" h="17249" extrusionOk="0">
                  <a:moveTo>
                    <a:pt x="8518" y="1163"/>
                  </a:moveTo>
                  <a:cubicBezTo>
                    <a:pt x="8518" y="1163"/>
                    <a:pt x="8519" y="1163"/>
                    <a:pt x="8520" y="1164"/>
                  </a:cubicBezTo>
                  <a:lnTo>
                    <a:pt x="8520" y="1164"/>
                  </a:lnTo>
                  <a:cubicBezTo>
                    <a:pt x="8518" y="1165"/>
                    <a:pt x="8517" y="1165"/>
                    <a:pt x="8516" y="1165"/>
                  </a:cubicBezTo>
                  <a:cubicBezTo>
                    <a:pt x="8515" y="1165"/>
                    <a:pt x="8516" y="1163"/>
                    <a:pt x="8518" y="1163"/>
                  </a:cubicBezTo>
                  <a:close/>
                  <a:moveTo>
                    <a:pt x="7052" y="1"/>
                  </a:moveTo>
                  <a:cubicBezTo>
                    <a:pt x="6596" y="1"/>
                    <a:pt x="6150" y="121"/>
                    <a:pt x="5762" y="354"/>
                  </a:cubicBezTo>
                  <a:cubicBezTo>
                    <a:pt x="5028" y="821"/>
                    <a:pt x="4561" y="1655"/>
                    <a:pt x="4227" y="2456"/>
                  </a:cubicBezTo>
                  <a:cubicBezTo>
                    <a:pt x="4169" y="2831"/>
                    <a:pt x="5212" y="3581"/>
                    <a:pt x="5579" y="3581"/>
                  </a:cubicBezTo>
                  <a:cubicBezTo>
                    <a:pt x="5636" y="3581"/>
                    <a:pt x="5677" y="3563"/>
                    <a:pt x="5695" y="3523"/>
                  </a:cubicBezTo>
                  <a:cubicBezTo>
                    <a:pt x="6181" y="2323"/>
                    <a:pt x="6984" y="1185"/>
                    <a:pt x="8378" y="1185"/>
                  </a:cubicBezTo>
                  <a:cubicBezTo>
                    <a:pt x="8417" y="1185"/>
                    <a:pt x="8457" y="1186"/>
                    <a:pt x="8497" y="1188"/>
                  </a:cubicBezTo>
                  <a:lnTo>
                    <a:pt x="8529" y="1196"/>
                  </a:lnTo>
                  <a:lnTo>
                    <a:pt x="8529" y="1196"/>
                  </a:lnTo>
                  <a:cubicBezTo>
                    <a:pt x="8530" y="1203"/>
                    <a:pt x="8530" y="1211"/>
                    <a:pt x="8530" y="1221"/>
                  </a:cubicBezTo>
                  <a:cubicBezTo>
                    <a:pt x="8530" y="1321"/>
                    <a:pt x="8630" y="1388"/>
                    <a:pt x="8630" y="1488"/>
                  </a:cubicBezTo>
                  <a:cubicBezTo>
                    <a:pt x="8697" y="1855"/>
                    <a:pt x="8664" y="2289"/>
                    <a:pt x="8564" y="2656"/>
                  </a:cubicBezTo>
                  <a:cubicBezTo>
                    <a:pt x="8397" y="3356"/>
                    <a:pt x="8030" y="4023"/>
                    <a:pt x="7663" y="4690"/>
                  </a:cubicBezTo>
                  <a:cubicBezTo>
                    <a:pt x="6162" y="7292"/>
                    <a:pt x="3894" y="9327"/>
                    <a:pt x="2192" y="11729"/>
                  </a:cubicBezTo>
                  <a:cubicBezTo>
                    <a:pt x="1255" y="13022"/>
                    <a:pt x="474" y="14441"/>
                    <a:pt x="92" y="16016"/>
                  </a:cubicBezTo>
                  <a:lnTo>
                    <a:pt x="92" y="16016"/>
                  </a:lnTo>
                  <a:cubicBezTo>
                    <a:pt x="81" y="16032"/>
                    <a:pt x="69" y="16048"/>
                    <a:pt x="57" y="16065"/>
                  </a:cubicBezTo>
                  <a:lnTo>
                    <a:pt x="77" y="16080"/>
                  </a:lnTo>
                  <a:lnTo>
                    <a:pt x="77" y="16080"/>
                  </a:lnTo>
                  <a:cubicBezTo>
                    <a:pt x="70" y="16108"/>
                    <a:pt x="64" y="16137"/>
                    <a:pt x="57" y="16165"/>
                  </a:cubicBezTo>
                  <a:cubicBezTo>
                    <a:pt x="1" y="16477"/>
                    <a:pt x="882" y="17246"/>
                    <a:pt x="1272" y="17246"/>
                  </a:cubicBezTo>
                  <a:cubicBezTo>
                    <a:pt x="1341" y="17246"/>
                    <a:pt x="1395" y="17221"/>
                    <a:pt x="1425" y="17166"/>
                  </a:cubicBezTo>
                  <a:cubicBezTo>
                    <a:pt x="1867" y="16531"/>
                    <a:pt x="2457" y="16319"/>
                    <a:pt x="3096" y="16319"/>
                  </a:cubicBezTo>
                  <a:cubicBezTo>
                    <a:pt x="4002" y="16319"/>
                    <a:pt x="5007" y="16745"/>
                    <a:pt x="5828" y="16999"/>
                  </a:cubicBezTo>
                  <a:cubicBezTo>
                    <a:pt x="6296" y="17138"/>
                    <a:pt x="6868" y="17248"/>
                    <a:pt x="7430" y="17248"/>
                  </a:cubicBezTo>
                  <a:cubicBezTo>
                    <a:pt x="8352" y="17248"/>
                    <a:pt x="9245" y="16952"/>
                    <a:pt x="9598" y="15999"/>
                  </a:cubicBezTo>
                  <a:cubicBezTo>
                    <a:pt x="9740" y="15571"/>
                    <a:pt x="8739" y="14827"/>
                    <a:pt x="8360" y="14827"/>
                  </a:cubicBezTo>
                  <a:cubicBezTo>
                    <a:pt x="8296" y="14827"/>
                    <a:pt x="8249" y="14849"/>
                    <a:pt x="8230" y="14898"/>
                  </a:cubicBezTo>
                  <a:cubicBezTo>
                    <a:pt x="7996" y="15532"/>
                    <a:pt x="7429" y="15965"/>
                    <a:pt x="6762" y="16065"/>
                  </a:cubicBezTo>
                  <a:cubicBezTo>
                    <a:pt x="6612" y="16094"/>
                    <a:pt x="6462" y="16107"/>
                    <a:pt x="6312" y="16107"/>
                  </a:cubicBezTo>
                  <a:cubicBezTo>
                    <a:pt x="5596" y="16107"/>
                    <a:pt x="4883" y="15813"/>
                    <a:pt x="4194" y="15565"/>
                  </a:cubicBezTo>
                  <a:cubicBezTo>
                    <a:pt x="3565" y="15360"/>
                    <a:pt x="2817" y="15156"/>
                    <a:pt x="2104" y="15140"/>
                  </a:cubicBezTo>
                  <a:lnTo>
                    <a:pt x="2104" y="15140"/>
                  </a:lnTo>
                  <a:cubicBezTo>
                    <a:pt x="3233" y="12717"/>
                    <a:pt x="5192" y="10710"/>
                    <a:pt x="6896" y="8660"/>
                  </a:cubicBezTo>
                  <a:cubicBezTo>
                    <a:pt x="7996" y="7359"/>
                    <a:pt x="9031" y="5958"/>
                    <a:pt x="9664" y="4390"/>
                  </a:cubicBezTo>
                  <a:cubicBezTo>
                    <a:pt x="9931" y="3656"/>
                    <a:pt x="10165" y="2822"/>
                    <a:pt x="9864" y="2022"/>
                  </a:cubicBezTo>
                  <a:cubicBezTo>
                    <a:pt x="9564" y="1188"/>
                    <a:pt x="8830" y="521"/>
                    <a:pt x="8030" y="187"/>
                  </a:cubicBezTo>
                  <a:cubicBezTo>
                    <a:pt x="7710" y="62"/>
                    <a:pt x="7378" y="1"/>
                    <a:pt x="70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49"/>
            <p:cNvSpPr/>
            <p:nvPr/>
          </p:nvSpPr>
          <p:spPr>
            <a:xfrm>
              <a:off x="1385897" y="3919478"/>
              <a:ext cx="212150" cy="427350"/>
            </a:xfrm>
            <a:custGeom>
              <a:avLst/>
              <a:gdLst/>
              <a:ahLst/>
              <a:cxnLst/>
              <a:rect l="l" t="t" r="r" b="b"/>
              <a:pathLst>
                <a:path w="8486" h="17094" extrusionOk="0">
                  <a:moveTo>
                    <a:pt x="4342" y="1"/>
                  </a:moveTo>
                  <a:cubicBezTo>
                    <a:pt x="3652" y="1"/>
                    <a:pt x="2939" y="254"/>
                    <a:pt x="2382" y="613"/>
                  </a:cubicBezTo>
                  <a:cubicBezTo>
                    <a:pt x="1114" y="1347"/>
                    <a:pt x="480" y="2648"/>
                    <a:pt x="113" y="4016"/>
                  </a:cubicBezTo>
                  <a:cubicBezTo>
                    <a:pt x="1" y="4315"/>
                    <a:pt x="159" y="4433"/>
                    <a:pt x="410" y="4433"/>
                  </a:cubicBezTo>
                  <a:cubicBezTo>
                    <a:pt x="830" y="4433"/>
                    <a:pt x="1510" y="4104"/>
                    <a:pt x="1614" y="3749"/>
                  </a:cubicBezTo>
                  <a:cubicBezTo>
                    <a:pt x="1848" y="2915"/>
                    <a:pt x="2148" y="1814"/>
                    <a:pt x="2949" y="1314"/>
                  </a:cubicBezTo>
                  <a:cubicBezTo>
                    <a:pt x="3107" y="1219"/>
                    <a:pt x="3280" y="1176"/>
                    <a:pt x="3456" y="1176"/>
                  </a:cubicBezTo>
                  <a:cubicBezTo>
                    <a:pt x="4020" y="1176"/>
                    <a:pt x="4605" y="1613"/>
                    <a:pt x="4783" y="2148"/>
                  </a:cubicBezTo>
                  <a:cubicBezTo>
                    <a:pt x="5083" y="3082"/>
                    <a:pt x="4616" y="4182"/>
                    <a:pt x="4216" y="4950"/>
                  </a:cubicBezTo>
                  <a:cubicBezTo>
                    <a:pt x="3716" y="5817"/>
                    <a:pt x="2982" y="6618"/>
                    <a:pt x="2315" y="7418"/>
                  </a:cubicBezTo>
                  <a:cubicBezTo>
                    <a:pt x="2148" y="7618"/>
                    <a:pt x="1948" y="7918"/>
                    <a:pt x="2281" y="8085"/>
                  </a:cubicBezTo>
                  <a:cubicBezTo>
                    <a:pt x="2348" y="8122"/>
                    <a:pt x="2425" y="8138"/>
                    <a:pt x="2507" y="8138"/>
                  </a:cubicBezTo>
                  <a:cubicBezTo>
                    <a:pt x="2791" y="8138"/>
                    <a:pt x="3134" y="7948"/>
                    <a:pt x="3316" y="7818"/>
                  </a:cubicBezTo>
                  <a:cubicBezTo>
                    <a:pt x="3544" y="7653"/>
                    <a:pt x="3799" y="7582"/>
                    <a:pt x="4062" y="7582"/>
                  </a:cubicBezTo>
                  <a:cubicBezTo>
                    <a:pt x="4909" y="7582"/>
                    <a:pt x="5836" y="8316"/>
                    <a:pt x="6218" y="8953"/>
                  </a:cubicBezTo>
                  <a:cubicBezTo>
                    <a:pt x="6985" y="10253"/>
                    <a:pt x="6885" y="11821"/>
                    <a:pt x="6318" y="13189"/>
                  </a:cubicBezTo>
                  <a:cubicBezTo>
                    <a:pt x="5951" y="14256"/>
                    <a:pt x="5217" y="15857"/>
                    <a:pt x="3916" y="15991"/>
                  </a:cubicBezTo>
                  <a:cubicBezTo>
                    <a:pt x="3876" y="15994"/>
                    <a:pt x="3836" y="15996"/>
                    <a:pt x="3796" y="15996"/>
                  </a:cubicBezTo>
                  <a:cubicBezTo>
                    <a:pt x="2662" y="15996"/>
                    <a:pt x="1477" y="14653"/>
                    <a:pt x="2315" y="13589"/>
                  </a:cubicBezTo>
                  <a:cubicBezTo>
                    <a:pt x="2582" y="13289"/>
                    <a:pt x="2382" y="13022"/>
                    <a:pt x="2048" y="12989"/>
                  </a:cubicBezTo>
                  <a:cubicBezTo>
                    <a:pt x="1614" y="12989"/>
                    <a:pt x="1214" y="13222"/>
                    <a:pt x="947" y="13589"/>
                  </a:cubicBezTo>
                  <a:cubicBezTo>
                    <a:pt x="47" y="14690"/>
                    <a:pt x="547" y="16324"/>
                    <a:pt x="1814" y="16858"/>
                  </a:cubicBezTo>
                  <a:cubicBezTo>
                    <a:pt x="2200" y="17021"/>
                    <a:pt x="2600" y="17093"/>
                    <a:pt x="3001" y="17093"/>
                  </a:cubicBezTo>
                  <a:cubicBezTo>
                    <a:pt x="4162" y="17093"/>
                    <a:pt x="5324" y="16484"/>
                    <a:pt x="6118" y="15691"/>
                  </a:cubicBezTo>
                  <a:cubicBezTo>
                    <a:pt x="7252" y="14623"/>
                    <a:pt x="7986" y="12955"/>
                    <a:pt x="8252" y="11421"/>
                  </a:cubicBezTo>
                  <a:cubicBezTo>
                    <a:pt x="8486" y="9953"/>
                    <a:pt x="8152" y="8352"/>
                    <a:pt x="7085" y="7318"/>
                  </a:cubicBezTo>
                  <a:cubicBezTo>
                    <a:pt x="6461" y="6727"/>
                    <a:pt x="5659" y="6459"/>
                    <a:pt x="4846" y="6459"/>
                  </a:cubicBezTo>
                  <a:cubicBezTo>
                    <a:pt x="4733" y="6459"/>
                    <a:pt x="4619" y="6464"/>
                    <a:pt x="4506" y="6474"/>
                  </a:cubicBezTo>
                  <a:lnTo>
                    <a:pt x="4506" y="6474"/>
                  </a:lnTo>
                  <a:cubicBezTo>
                    <a:pt x="5050" y="5808"/>
                    <a:pt x="5542" y="5107"/>
                    <a:pt x="5917" y="4316"/>
                  </a:cubicBezTo>
                  <a:cubicBezTo>
                    <a:pt x="6451" y="3248"/>
                    <a:pt x="6918" y="1647"/>
                    <a:pt x="5951" y="647"/>
                  </a:cubicBezTo>
                  <a:cubicBezTo>
                    <a:pt x="5505" y="185"/>
                    <a:pt x="4932" y="1"/>
                    <a:pt x="434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49"/>
            <p:cNvSpPr/>
            <p:nvPr/>
          </p:nvSpPr>
          <p:spPr>
            <a:xfrm>
              <a:off x="1628725" y="3949225"/>
              <a:ext cx="229350" cy="433875"/>
            </a:xfrm>
            <a:custGeom>
              <a:avLst/>
              <a:gdLst/>
              <a:ahLst/>
              <a:cxnLst/>
              <a:rect l="l" t="t" r="r" b="b"/>
              <a:pathLst>
                <a:path w="9174" h="17355" extrusionOk="0">
                  <a:moveTo>
                    <a:pt x="4882" y="4208"/>
                  </a:moveTo>
                  <a:cubicBezTo>
                    <a:pt x="4825" y="6172"/>
                    <a:pt x="4770" y="8132"/>
                    <a:pt x="4714" y="10091"/>
                  </a:cubicBezTo>
                  <a:lnTo>
                    <a:pt x="4714" y="10091"/>
                  </a:lnTo>
                  <a:cubicBezTo>
                    <a:pt x="3811" y="10150"/>
                    <a:pt x="2907" y="10210"/>
                    <a:pt x="2005" y="10274"/>
                  </a:cubicBezTo>
                  <a:lnTo>
                    <a:pt x="2005" y="10274"/>
                  </a:lnTo>
                  <a:cubicBezTo>
                    <a:pt x="3052" y="8297"/>
                    <a:pt x="4015" y="6268"/>
                    <a:pt x="4882" y="4208"/>
                  </a:cubicBezTo>
                  <a:close/>
                  <a:moveTo>
                    <a:pt x="5040" y="0"/>
                  </a:moveTo>
                  <a:cubicBezTo>
                    <a:pt x="5008" y="0"/>
                    <a:pt x="4984" y="19"/>
                    <a:pt x="4970" y="65"/>
                  </a:cubicBezTo>
                  <a:cubicBezTo>
                    <a:pt x="3636" y="3668"/>
                    <a:pt x="2002" y="7170"/>
                    <a:pt x="134" y="10506"/>
                  </a:cubicBezTo>
                  <a:cubicBezTo>
                    <a:pt x="0" y="10706"/>
                    <a:pt x="334" y="11240"/>
                    <a:pt x="467" y="11407"/>
                  </a:cubicBezTo>
                  <a:cubicBezTo>
                    <a:pt x="564" y="11567"/>
                    <a:pt x="784" y="11976"/>
                    <a:pt x="1009" y="11976"/>
                  </a:cubicBezTo>
                  <a:cubicBezTo>
                    <a:pt x="1017" y="11976"/>
                    <a:pt x="1026" y="11975"/>
                    <a:pt x="1034" y="11974"/>
                  </a:cubicBezTo>
                  <a:cubicBezTo>
                    <a:pt x="2240" y="11897"/>
                    <a:pt x="3453" y="11821"/>
                    <a:pt x="4666" y="11738"/>
                  </a:cubicBezTo>
                  <a:lnTo>
                    <a:pt x="4666" y="11738"/>
                  </a:lnTo>
                  <a:cubicBezTo>
                    <a:pt x="4624" y="13163"/>
                    <a:pt x="4582" y="14586"/>
                    <a:pt x="4537" y="16010"/>
                  </a:cubicBezTo>
                  <a:cubicBezTo>
                    <a:pt x="4537" y="16377"/>
                    <a:pt x="4837" y="16811"/>
                    <a:pt x="5037" y="17077"/>
                  </a:cubicBezTo>
                  <a:cubicBezTo>
                    <a:pt x="5129" y="17169"/>
                    <a:pt x="5299" y="17355"/>
                    <a:pt x="5396" y="17355"/>
                  </a:cubicBezTo>
                  <a:cubicBezTo>
                    <a:pt x="5441" y="17355"/>
                    <a:pt x="5471" y="17316"/>
                    <a:pt x="5471" y="17211"/>
                  </a:cubicBezTo>
                  <a:cubicBezTo>
                    <a:pt x="5529" y="15361"/>
                    <a:pt x="5579" y="13515"/>
                    <a:pt x="5627" y="11671"/>
                  </a:cubicBezTo>
                  <a:lnTo>
                    <a:pt x="5627" y="11671"/>
                  </a:lnTo>
                  <a:cubicBezTo>
                    <a:pt x="6745" y="11592"/>
                    <a:pt x="7862" y="11505"/>
                    <a:pt x="8973" y="11407"/>
                  </a:cubicBezTo>
                  <a:cubicBezTo>
                    <a:pt x="9173" y="11407"/>
                    <a:pt x="8740" y="10639"/>
                    <a:pt x="8740" y="10539"/>
                  </a:cubicBezTo>
                  <a:cubicBezTo>
                    <a:pt x="8640" y="10339"/>
                    <a:pt x="8373" y="9872"/>
                    <a:pt x="8139" y="9872"/>
                  </a:cubicBezTo>
                  <a:cubicBezTo>
                    <a:pt x="7318" y="9924"/>
                    <a:pt x="6494" y="9976"/>
                    <a:pt x="5669" y="10029"/>
                  </a:cubicBezTo>
                  <a:lnTo>
                    <a:pt x="5669" y="10029"/>
                  </a:lnTo>
                  <a:cubicBezTo>
                    <a:pt x="5739" y="7239"/>
                    <a:pt x="5808" y="4454"/>
                    <a:pt x="5895" y="1669"/>
                  </a:cubicBezTo>
                  <a:lnTo>
                    <a:pt x="5895" y="1669"/>
                  </a:lnTo>
                  <a:cubicBezTo>
                    <a:pt x="5920" y="1602"/>
                    <a:pt x="5946" y="1534"/>
                    <a:pt x="5971" y="1466"/>
                  </a:cubicBezTo>
                  <a:cubicBezTo>
                    <a:pt x="5949" y="1437"/>
                    <a:pt x="5926" y="1408"/>
                    <a:pt x="5904" y="1378"/>
                  </a:cubicBezTo>
                  <a:lnTo>
                    <a:pt x="5904" y="1378"/>
                  </a:lnTo>
                  <a:cubicBezTo>
                    <a:pt x="5904" y="1374"/>
                    <a:pt x="5904" y="1370"/>
                    <a:pt x="5904" y="1366"/>
                  </a:cubicBezTo>
                  <a:cubicBezTo>
                    <a:pt x="5904" y="1033"/>
                    <a:pt x="5671" y="632"/>
                    <a:pt x="5471" y="365"/>
                  </a:cubicBezTo>
                  <a:cubicBezTo>
                    <a:pt x="5417" y="312"/>
                    <a:pt x="5170" y="0"/>
                    <a:pt x="50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49"/>
            <p:cNvSpPr/>
            <p:nvPr/>
          </p:nvSpPr>
          <p:spPr>
            <a:xfrm>
              <a:off x="1884552" y="4039956"/>
              <a:ext cx="210175" cy="397200"/>
            </a:xfrm>
            <a:custGeom>
              <a:avLst/>
              <a:gdLst/>
              <a:ahLst/>
              <a:cxnLst/>
              <a:rect l="l" t="t" r="r" b="b"/>
              <a:pathLst>
                <a:path w="8407" h="15888" extrusionOk="0">
                  <a:moveTo>
                    <a:pt x="3470" y="4906"/>
                  </a:moveTo>
                  <a:lnTo>
                    <a:pt x="3470" y="4906"/>
                  </a:lnTo>
                  <a:cubicBezTo>
                    <a:pt x="3479" y="4933"/>
                    <a:pt x="3447" y="4955"/>
                    <a:pt x="3404" y="4972"/>
                  </a:cubicBezTo>
                  <a:lnTo>
                    <a:pt x="3404" y="4972"/>
                  </a:lnTo>
                  <a:lnTo>
                    <a:pt x="3470" y="4906"/>
                  </a:lnTo>
                  <a:close/>
                  <a:moveTo>
                    <a:pt x="4878" y="14918"/>
                  </a:moveTo>
                  <a:cubicBezTo>
                    <a:pt x="4885" y="14918"/>
                    <a:pt x="4851" y="14925"/>
                    <a:pt x="4737" y="14946"/>
                  </a:cubicBezTo>
                  <a:cubicBezTo>
                    <a:pt x="4737" y="14946"/>
                    <a:pt x="4736" y="14946"/>
                    <a:pt x="4735" y="14946"/>
                  </a:cubicBezTo>
                  <a:lnTo>
                    <a:pt x="4735" y="14946"/>
                  </a:lnTo>
                  <a:cubicBezTo>
                    <a:pt x="4793" y="14931"/>
                    <a:pt x="4869" y="14918"/>
                    <a:pt x="4878" y="14918"/>
                  </a:cubicBezTo>
                  <a:close/>
                  <a:moveTo>
                    <a:pt x="4694" y="14959"/>
                  </a:moveTo>
                  <a:lnTo>
                    <a:pt x="4671" y="14979"/>
                  </a:lnTo>
                  <a:cubicBezTo>
                    <a:pt x="4665" y="14973"/>
                    <a:pt x="4675" y="14966"/>
                    <a:pt x="4694" y="14959"/>
                  </a:cubicBezTo>
                  <a:close/>
                  <a:moveTo>
                    <a:pt x="8138" y="1"/>
                  </a:moveTo>
                  <a:cubicBezTo>
                    <a:pt x="8099" y="1"/>
                    <a:pt x="8045" y="12"/>
                    <a:pt x="7973" y="35"/>
                  </a:cubicBezTo>
                  <a:cubicBezTo>
                    <a:pt x="6839" y="402"/>
                    <a:pt x="5638" y="669"/>
                    <a:pt x="4437" y="669"/>
                  </a:cubicBezTo>
                  <a:cubicBezTo>
                    <a:pt x="3837" y="669"/>
                    <a:pt x="3270" y="669"/>
                    <a:pt x="2669" y="569"/>
                  </a:cubicBezTo>
                  <a:cubicBezTo>
                    <a:pt x="2492" y="544"/>
                    <a:pt x="2295" y="480"/>
                    <a:pt x="2109" y="480"/>
                  </a:cubicBezTo>
                  <a:cubicBezTo>
                    <a:pt x="2050" y="480"/>
                    <a:pt x="1992" y="486"/>
                    <a:pt x="1935" y="502"/>
                  </a:cubicBezTo>
                  <a:cubicBezTo>
                    <a:pt x="1635" y="536"/>
                    <a:pt x="1302" y="703"/>
                    <a:pt x="1068" y="869"/>
                  </a:cubicBezTo>
                  <a:cubicBezTo>
                    <a:pt x="835" y="1003"/>
                    <a:pt x="501" y="1170"/>
                    <a:pt x="401" y="1370"/>
                  </a:cubicBezTo>
                  <a:cubicBezTo>
                    <a:pt x="268" y="1570"/>
                    <a:pt x="334" y="1870"/>
                    <a:pt x="334" y="2104"/>
                  </a:cubicBezTo>
                  <a:cubicBezTo>
                    <a:pt x="401" y="2737"/>
                    <a:pt x="434" y="3371"/>
                    <a:pt x="434" y="4038"/>
                  </a:cubicBezTo>
                  <a:cubicBezTo>
                    <a:pt x="501" y="5306"/>
                    <a:pt x="568" y="6607"/>
                    <a:pt x="634" y="7908"/>
                  </a:cubicBezTo>
                  <a:cubicBezTo>
                    <a:pt x="634" y="7930"/>
                    <a:pt x="654" y="7939"/>
                    <a:pt x="687" y="7939"/>
                  </a:cubicBezTo>
                  <a:cubicBezTo>
                    <a:pt x="850" y="7939"/>
                    <a:pt x="1346" y="7708"/>
                    <a:pt x="1402" y="7708"/>
                  </a:cubicBezTo>
                  <a:cubicBezTo>
                    <a:pt x="1602" y="7608"/>
                    <a:pt x="2102" y="7407"/>
                    <a:pt x="2169" y="7174"/>
                  </a:cubicBezTo>
                  <a:cubicBezTo>
                    <a:pt x="2402" y="6507"/>
                    <a:pt x="2636" y="5840"/>
                    <a:pt x="3103" y="5273"/>
                  </a:cubicBezTo>
                  <a:lnTo>
                    <a:pt x="3367" y="5008"/>
                  </a:lnTo>
                  <a:lnTo>
                    <a:pt x="3367" y="5008"/>
                  </a:lnTo>
                  <a:cubicBezTo>
                    <a:pt x="3378" y="5008"/>
                    <a:pt x="3390" y="5007"/>
                    <a:pt x="3403" y="5006"/>
                  </a:cubicBezTo>
                  <a:cubicBezTo>
                    <a:pt x="3470" y="5006"/>
                    <a:pt x="3570" y="4939"/>
                    <a:pt x="3637" y="4939"/>
                  </a:cubicBezTo>
                  <a:cubicBezTo>
                    <a:pt x="3681" y="4934"/>
                    <a:pt x="3726" y="4932"/>
                    <a:pt x="3771" y="4932"/>
                  </a:cubicBezTo>
                  <a:cubicBezTo>
                    <a:pt x="4060" y="4932"/>
                    <a:pt x="4348" y="5019"/>
                    <a:pt x="4637" y="5106"/>
                  </a:cubicBezTo>
                  <a:cubicBezTo>
                    <a:pt x="5972" y="5673"/>
                    <a:pt x="6572" y="7174"/>
                    <a:pt x="6672" y="8508"/>
                  </a:cubicBezTo>
                  <a:cubicBezTo>
                    <a:pt x="6839" y="10043"/>
                    <a:pt x="6605" y="11610"/>
                    <a:pt x="6005" y="13045"/>
                  </a:cubicBezTo>
                  <a:cubicBezTo>
                    <a:pt x="5771" y="13645"/>
                    <a:pt x="5438" y="14279"/>
                    <a:pt x="4938" y="14746"/>
                  </a:cubicBezTo>
                  <a:lnTo>
                    <a:pt x="4708" y="14947"/>
                  </a:lnTo>
                  <a:lnTo>
                    <a:pt x="4708" y="14947"/>
                  </a:lnTo>
                  <a:cubicBezTo>
                    <a:pt x="4629" y="14953"/>
                    <a:pt x="4593" y="14979"/>
                    <a:pt x="4504" y="14979"/>
                  </a:cubicBezTo>
                  <a:cubicBezTo>
                    <a:pt x="4354" y="15009"/>
                    <a:pt x="4204" y="15026"/>
                    <a:pt x="4054" y="15026"/>
                  </a:cubicBezTo>
                  <a:cubicBezTo>
                    <a:pt x="3870" y="15026"/>
                    <a:pt x="3687" y="15001"/>
                    <a:pt x="3503" y="14946"/>
                  </a:cubicBezTo>
                  <a:cubicBezTo>
                    <a:pt x="2102" y="14613"/>
                    <a:pt x="1602" y="12945"/>
                    <a:pt x="1769" y="11644"/>
                  </a:cubicBezTo>
                  <a:cubicBezTo>
                    <a:pt x="1769" y="11638"/>
                    <a:pt x="1762" y="11635"/>
                    <a:pt x="1750" y="11635"/>
                  </a:cubicBezTo>
                  <a:cubicBezTo>
                    <a:pt x="1630" y="11635"/>
                    <a:pt x="965" y="11914"/>
                    <a:pt x="935" y="11944"/>
                  </a:cubicBezTo>
                  <a:cubicBezTo>
                    <a:pt x="735" y="12044"/>
                    <a:pt x="268" y="12244"/>
                    <a:pt x="234" y="12478"/>
                  </a:cubicBezTo>
                  <a:cubicBezTo>
                    <a:pt x="1" y="13979"/>
                    <a:pt x="768" y="15747"/>
                    <a:pt x="2469" y="15880"/>
                  </a:cubicBezTo>
                  <a:cubicBezTo>
                    <a:pt x="2538" y="15885"/>
                    <a:pt x="2607" y="15887"/>
                    <a:pt x="2676" y="15887"/>
                  </a:cubicBezTo>
                  <a:cubicBezTo>
                    <a:pt x="3540" y="15887"/>
                    <a:pt x="4396" y="15512"/>
                    <a:pt x="5138" y="15080"/>
                  </a:cubicBezTo>
                  <a:cubicBezTo>
                    <a:pt x="5938" y="14613"/>
                    <a:pt x="6605" y="14045"/>
                    <a:pt x="7072" y="13278"/>
                  </a:cubicBezTo>
                  <a:cubicBezTo>
                    <a:pt x="8073" y="11710"/>
                    <a:pt x="8407" y="9609"/>
                    <a:pt x="8240" y="7774"/>
                  </a:cubicBezTo>
                  <a:cubicBezTo>
                    <a:pt x="8106" y="6140"/>
                    <a:pt x="7239" y="4105"/>
                    <a:pt x="5304" y="4072"/>
                  </a:cubicBezTo>
                  <a:cubicBezTo>
                    <a:pt x="5276" y="4071"/>
                    <a:pt x="5248" y="4070"/>
                    <a:pt x="5219" y="4070"/>
                  </a:cubicBezTo>
                  <a:cubicBezTo>
                    <a:pt x="4177" y="4070"/>
                    <a:pt x="3081" y="4657"/>
                    <a:pt x="2269" y="5306"/>
                  </a:cubicBezTo>
                  <a:cubicBezTo>
                    <a:pt x="2210" y="5353"/>
                    <a:pt x="2153" y="5401"/>
                    <a:pt x="2097" y="5450"/>
                  </a:cubicBezTo>
                  <a:lnTo>
                    <a:pt x="2097" y="5450"/>
                  </a:lnTo>
                  <a:cubicBezTo>
                    <a:pt x="2068" y="4924"/>
                    <a:pt x="2035" y="4402"/>
                    <a:pt x="2002" y="3872"/>
                  </a:cubicBezTo>
                  <a:cubicBezTo>
                    <a:pt x="1969" y="3371"/>
                    <a:pt x="1969" y="2804"/>
                    <a:pt x="1935" y="2304"/>
                  </a:cubicBezTo>
                  <a:cubicBezTo>
                    <a:pt x="1935" y="2070"/>
                    <a:pt x="1902" y="1803"/>
                    <a:pt x="1902" y="1537"/>
                  </a:cubicBezTo>
                  <a:cubicBezTo>
                    <a:pt x="1902" y="1527"/>
                    <a:pt x="1901" y="1513"/>
                    <a:pt x="1900" y="1495"/>
                  </a:cubicBezTo>
                  <a:lnTo>
                    <a:pt x="1900" y="1495"/>
                  </a:lnTo>
                  <a:cubicBezTo>
                    <a:pt x="1977" y="1506"/>
                    <a:pt x="2055" y="1519"/>
                    <a:pt x="2136" y="1537"/>
                  </a:cubicBezTo>
                  <a:cubicBezTo>
                    <a:pt x="2279" y="1545"/>
                    <a:pt x="2426" y="1550"/>
                    <a:pt x="2576" y="1550"/>
                  </a:cubicBezTo>
                  <a:cubicBezTo>
                    <a:pt x="2986" y="1550"/>
                    <a:pt x="3413" y="1519"/>
                    <a:pt x="3803" y="1470"/>
                  </a:cubicBezTo>
                  <a:cubicBezTo>
                    <a:pt x="4904" y="1403"/>
                    <a:pt x="5972" y="1136"/>
                    <a:pt x="6972" y="803"/>
                  </a:cubicBezTo>
                  <a:cubicBezTo>
                    <a:pt x="7339" y="703"/>
                    <a:pt x="7773" y="469"/>
                    <a:pt x="8073" y="236"/>
                  </a:cubicBezTo>
                  <a:cubicBezTo>
                    <a:pt x="8225" y="109"/>
                    <a:pt x="8262" y="1"/>
                    <a:pt x="81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5" name="Google Shape;2495;p49"/>
          <p:cNvGrpSpPr/>
          <p:nvPr/>
        </p:nvGrpSpPr>
        <p:grpSpPr>
          <a:xfrm>
            <a:off x="725962" y="2038164"/>
            <a:ext cx="314115" cy="684586"/>
            <a:chOff x="1059387" y="1555576"/>
            <a:chExt cx="314115" cy="684586"/>
          </a:xfrm>
        </p:grpSpPr>
        <p:sp>
          <p:nvSpPr>
            <p:cNvPr id="2496" name="Google Shape;2496;p49"/>
            <p:cNvSpPr/>
            <p:nvPr/>
          </p:nvSpPr>
          <p:spPr>
            <a:xfrm rot="-1089028">
              <a:off x="1140175" y="1549130"/>
              <a:ext cx="42548" cy="525477"/>
            </a:xfrm>
            <a:custGeom>
              <a:avLst/>
              <a:gdLst/>
              <a:ahLst/>
              <a:cxnLst/>
              <a:rect l="l" t="t" r="r" b="b"/>
              <a:pathLst>
                <a:path w="1702" h="21020" extrusionOk="0">
                  <a:moveTo>
                    <a:pt x="247" y="0"/>
                  </a:moveTo>
                  <a:cubicBezTo>
                    <a:pt x="111" y="0"/>
                    <a:pt x="0" y="69"/>
                    <a:pt x="0" y="280"/>
                  </a:cubicBezTo>
                  <a:cubicBezTo>
                    <a:pt x="301" y="6784"/>
                    <a:pt x="434" y="13322"/>
                    <a:pt x="367" y="19827"/>
                  </a:cubicBezTo>
                  <a:cubicBezTo>
                    <a:pt x="367" y="20227"/>
                    <a:pt x="701" y="20627"/>
                    <a:pt x="1001" y="20861"/>
                  </a:cubicBezTo>
                  <a:cubicBezTo>
                    <a:pt x="1135" y="20944"/>
                    <a:pt x="1301" y="21019"/>
                    <a:pt x="1435" y="21019"/>
                  </a:cubicBezTo>
                  <a:cubicBezTo>
                    <a:pt x="1568" y="21019"/>
                    <a:pt x="1668" y="20944"/>
                    <a:pt x="1668" y="20728"/>
                  </a:cubicBezTo>
                  <a:cubicBezTo>
                    <a:pt x="1702" y="14223"/>
                    <a:pt x="1602" y="7685"/>
                    <a:pt x="1301" y="1180"/>
                  </a:cubicBezTo>
                  <a:cubicBezTo>
                    <a:pt x="1301" y="747"/>
                    <a:pt x="1001" y="380"/>
                    <a:pt x="668" y="146"/>
                  </a:cubicBezTo>
                  <a:cubicBezTo>
                    <a:pt x="565" y="77"/>
                    <a:pt x="391" y="0"/>
                    <a:pt x="2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49"/>
            <p:cNvSpPr/>
            <p:nvPr/>
          </p:nvSpPr>
          <p:spPr>
            <a:xfrm rot="-1089028">
              <a:off x="1214508" y="2108082"/>
              <a:ext cx="145119" cy="112270"/>
            </a:xfrm>
            <a:custGeom>
              <a:avLst/>
              <a:gdLst/>
              <a:ahLst/>
              <a:cxnLst/>
              <a:rect l="l" t="t" r="r" b="b"/>
              <a:pathLst>
                <a:path w="5805" h="4491" extrusionOk="0">
                  <a:moveTo>
                    <a:pt x="3403" y="975"/>
                  </a:moveTo>
                  <a:cubicBezTo>
                    <a:pt x="3403" y="975"/>
                    <a:pt x="3416" y="975"/>
                    <a:pt x="3433" y="976"/>
                  </a:cubicBezTo>
                  <a:lnTo>
                    <a:pt x="3433" y="976"/>
                  </a:lnTo>
                  <a:cubicBezTo>
                    <a:pt x="3435" y="978"/>
                    <a:pt x="3437" y="979"/>
                    <a:pt x="3440" y="981"/>
                  </a:cubicBezTo>
                  <a:lnTo>
                    <a:pt x="3440" y="981"/>
                  </a:lnTo>
                  <a:cubicBezTo>
                    <a:pt x="3419" y="977"/>
                    <a:pt x="3403" y="975"/>
                    <a:pt x="3403" y="975"/>
                  </a:cubicBezTo>
                  <a:close/>
                  <a:moveTo>
                    <a:pt x="3455" y="979"/>
                  </a:moveTo>
                  <a:cubicBezTo>
                    <a:pt x="3465" y="981"/>
                    <a:pt x="3475" y="983"/>
                    <a:pt x="3483" y="987"/>
                  </a:cubicBezTo>
                  <a:lnTo>
                    <a:pt x="3483" y="987"/>
                  </a:lnTo>
                  <a:cubicBezTo>
                    <a:pt x="3477" y="986"/>
                    <a:pt x="3471" y="985"/>
                    <a:pt x="3464" y="984"/>
                  </a:cubicBezTo>
                  <a:lnTo>
                    <a:pt x="3464" y="984"/>
                  </a:lnTo>
                  <a:cubicBezTo>
                    <a:pt x="3461" y="982"/>
                    <a:pt x="3458" y="981"/>
                    <a:pt x="3455" y="979"/>
                  </a:cubicBezTo>
                  <a:close/>
                  <a:moveTo>
                    <a:pt x="3606" y="983"/>
                  </a:moveTo>
                  <a:cubicBezTo>
                    <a:pt x="3618" y="987"/>
                    <a:pt x="3621" y="990"/>
                    <a:pt x="3606" y="990"/>
                  </a:cubicBezTo>
                  <a:cubicBezTo>
                    <a:pt x="3602" y="990"/>
                    <a:pt x="3598" y="989"/>
                    <a:pt x="3593" y="989"/>
                  </a:cubicBezTo>
                  <a:lnTo>
                    <a:pt x="3593" y="989"/>
                  </a:lnTo>
                  <a:cubicBezTo>
                    <a:pt x="3597" y="987"/>
                    <a:pt x="3602" y="985"/>
                    <a:pt x="3606" y="983"/>
                  </a:cubicBezTo>
                  <a:close/>
                  <a:moveTo>
                    <a:pt x="3480" y="993"/>
                  </a:moveTo>
                  <a:cubicBezTo>
                    <a:pt x="3485" y="996"/>
                    <a:pt x="3493" y="1001"/>
                    <a:pt x="3503" y="1008"/>
                  </a:cubicBezTo>
                  <a:cubicBezTo>
                    <a:pt x="3501" y="1010"/>
                    <a:pt x="3499" y="1012"/>
                    <a:pt x="3498" y="1014"/>
                  </a:cubicBezTo>
                  <a:lnTo>
                    <a:pt x="3498" y="1014"/>
                  </a:lnTo>
                  <a:cubicBezTo>
                    <a:pt x="3492" y="1009"/>
                    <a:pt x="3486" y="1004"/>
                    <a:pt x="3481" y="1000"/>
                  </a:cubicBezTo>
                  <a:lnTo>
                    <a:pt x="3481" y="1000"/>
                  </a:lnTo>
                  <a:cubicBezTo>
                    <a:pt x="3488" y="1003"/>
                    <a:pt x="3495" y="1005"/>
                    <a:pt x="3503" y="1008"/>
                  </a:cubicBezTo>
                  <a:cubicBezTo>
                    <a:pt x="3495" y="1002"/>
                    <a:pt x="3487" y="997"/>
                    <a:pt x="3480" y="993"/>
                  </a:cubicBezTo>
                  <a:close/>
                  <a:moveTo>
                    <a:pt x="3516" y="1031"/>
                  </a:moveTo>
                  <a:cubicBezTo>
                    <a:pt x="3545" y="1075"/>
                    <a:pt x="3570" y="1079"/>
                    <a:pt x="3570" y="1108"/>
                  </a:cubicBezTo>
                  <a:cubicBezTo>
                    <a:pt x="3578" y="1112"/>
                    <a:pt x="3583" y="1114"/>
                    <a:pt x="3587" y="1114"/>
                  </a:cubicBezTo>
                  <a:cubicBezTo>
                    <a:pt x="3604" y="1114"/>
                    <a:pt x="3587" y="1081"/>
                    <a:pt x="3589" y="1081"/>
                  </a:cubicBezTo>
                  <a:lnTo>
                    <a:pt x="3589" y="1081"/>
                  </a:lnTo>
                  <a:cubicBezTo>
                    <a:pt x="3591" y="1081"/>
                    <a:pt x="3602" y="1095"/>
                    <a:pt x="3637" y="1141"/>
                  </a:cubicBezTo>
                  <a:cubicBezTo>
                    <a:pt x="3637" y="1175"/>
                    <a:pt x="3670" y="1242"/>
                    <a:pt x="3670" y="1242"/>
                  </a:cubicBezTo>
                  <a:cubicBezTo>
                    <a:pt x="3703" y="1275"/>
                    <a:pt x="3703" y="1308"/>
                    <a:pt x="3703" y="1408"/>
                  </a:cubicBezTo>
                  <a:cubicBezTo>
                    <a:pt x="3770" y="1575"/>
                    <a:pt x="3770" y="1775"/>
                    <a:pt x="3703" y="1975"/>
                  </a:cubicBezTo>
                  <a:cubicBezTo>
                    <a:pt x="3670" y="2309"/>
                    <a:pt x="3536" y="2609"/>
                    <a:pt x="3336" y="2909"/>
                  </a:cubicBezTo>
                  <a:cubicBezTo>
                    <a:pt x="3136" y="3176"/>
                    <a:pt x="2969" y="3410"/>
                    <a:pt x="2669" y="3610"/>
                  </a:cubicBezTo>
                  <a:cubicBezTo>
                    <a:pt x="2639" y="3640"/>
                    <a:pt x="2609" y="3643"/>
                    <a:pt x="2555" y="3667"/>
                  </a:cubicBezTo>
                  <a:lnTo>
                    <a:pt x="2555" y="3667"/>
                  </a:lnTo>
                  <a:cubicBezTo>
                    <a:pt x="2554" y="3667"/>
                    <a:pt x="2553" y="3667"/>
                    <a:pt x="2552" y="3667"/>
                  </a:cubicBezTo>
                  <a:cubicBezTo>
                    <a:pt x="2545" y="3667"/>
                    <a:pt x="2531" y="3670"/>
                    <a:pt x="2502" y="3677"/>
                  </a:cubicBezTo>
                  <a:cubicBezTo>
                    <a:pt x="2471" y="3708"/>
                    <a:pt x="2439" y="3710"/>
                    <a:pt x="2379" y="3767"/>
                  </a:cubicBezTo>
                  <a:lnTo>
                    <a:pt x="2379" y="3767"/>
                  </a:lnTo>
                  <a:cubicBezTo>
                    <a:pt x="2355" y="3749"/>
                    <a:pt x="2336" y="3710"/>
                    <a:pt x="2336" y="3710"/>
                  </a:cubicBezTo>
                  <a:cubicBezTo>
                    <a:pt x="2169" y="3610"/>
                    <a:pt x="2135" y="3543"/>
                    <a:pt x="2035" y="3443"/>
                  </a:cubicBezTo>
                  <a:cubicBezTo>
                    <a:pt x="1835" y="3143"/>
                    <a:pt x="1802" y="2809"/>
                    <a:pt x="1835" y="2442"/>
                  </a:cubicBezTo>
                  <a:cubicBezTo>
                    <a:pt x="1863" y="2107"/>
                    <a:pt x="1985" y="1795"/>
                    <a:pt x="2181" y="1526"/>
                  </a:cubicBezTo>
                  <a:lnTo>
                    <a:pt x="2181" y="1526"/>
                  </a:lnTo>
                  <a:cubicBezTo>
                    <a:pt x="2374" y="1508"/>
                    <a:pt x="2566" y="1450"/>
                    <a:pt x="2736" y="1342"/>
                  </a:cubicBezTo>
                  <a:lnTo>
                    <a:pt x="3003" y="1242"/>
                  </a:lnTo>
                  <a:cubicBezTo>
                    <a:pt x="3003" y="1242"/>
                    <a:pt x="3078" y="1185"/>
                    <a:pt x="3073" y="1171"/>
                  </a:cubicBezTo>
                  <a:lnTo>
                    <a:pt x="3073" y="1171"/>
                  </a:lnTo>
                  <a:cubicBezTo>
                    <a:pt x="3116" y="1163"/>
                    <a:pt x="3143" y="1141"/>
                    <a:pt x="3170" y="1141"/>
                  </a:cubicBezTo>
                  <a:cubicBezTo>
                    <a:pt x="3270" y="1108"/>
                    <a:pt x="3336" y="1075"/>
                    <a:pt x="3436" y="1075"/>
                  </a:cubicBezTo>
                  <a:cubicBezTo>
                    <a:pt x="3436" y="1075"/>
                    <a:pt x="3483" y="1051"/>
                    <a:pt x="3516" y="1031"/>
                  </a:cubicBezTo>
                  <a:close/>
                  <a:moveTo>
                    <a:pt x="2456" y="1"/>
                  </a:moveTo>
                  <a:cubicBezTo>
                    <a:pt x="2277" y="1"/>
                    <a:pt x="2094" y="35"/>
                    <a:pt x="1935" y="107"/>
                  </a:cubicBezTo>
                  <a:cubicBezTo>
                    <a:pt x="1001" y="474"/>
                    <a:pt x="201" y="1242"/>
                    <a:pt x="134" y="2242"/>
                  </a:cubicBezTo>
                  <a:cubicBezTo>
                    <a:pt x="1" y="3276"/>
                    <a:pt x="768" y="4144"/>
                    <a:pt x="1735" y="4410"/>
                  </a:cubicBezTo>
                  <a:cubicBezTo>
                    <a:pt x="1983" y="4464"/>
                    <a:pt x="2233" y="4491"/>
                    <a:pt x="2479" y="4491"/>
                  </a:cubicBezTo>
                  <a:cubicBezTo>
                    <a:pt x="3457" y="4491"/>
                    <a:pt x="4384" y="4069"/>
                    <a:pt x="4971" y="3243"/>
                  </a:cubicBezTo>
                  <a:cubicBezTo>
                    <a:pt x="5505" y="2509"/>
                    <a:pt x="5805" y="1342"/>
                    <a:pt x="5071" y="674"/>
                  </a:cubicBezTo>
                  <a:cubicBezTo>
                    <a:pt x="4672" y="276"/>
                    <a:pt x="4041" y="152"/>
                    <a:pt x="3480" y="152"/>
                  </a:cubicBezTo>
                  <a:cubicBezTo>
                    <a:pt x="3337" y="152"/>
                    <a:pt x="3198" y="161"/>
                    <a:pt x="3069" y="174"/>
                  </a:cubicBezTo>
                  <a:cubicBezTo>
                    <a:pt x="2918" y="60"/>
                    <a:pt x="2691" y="1"/>
                    <a:pt x="24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211;p28">
            <a:extLst>
              <a:ext uri="{FF2B5EF4-FFF2-40B4-BE49-F238E27FC236}">
                <a16:creationId xmlns:a16="http://schemas.microsoft.com/office/drawing/2014/main" id="{761E6521-3DE2-07A1-B871-68581BFE910E}"/>
              </a:ext>
            </a:extLst>
          </p:cNvPr>
          <p:cNvSpPr txBox="1">
            <a:spLocks/>
          </p:cNvSpPr>
          <p:nvPr/>
        </p:nvSpPr>
        <p:spPr>
          <a:xfrm>
            <a:off x="8490338" y="4806896"/>
            <a:ext cx="548700" cy="393600"/>
          </a:xfrm>
          <a:prstGeom prst="rect">
            <a:avLst/>
          </a:prstGeom>
        </p:spPr>
        <p:txBody>
          <a:bodyPr spcFirstLastPara="1" wrap="square" lIns="91425" tIns="91425" rIns="91425" bIns="91425" anchor="ctr" anchorCtr="0">
            <a:normAutofit lnSpcReduction="1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fld id="{00000000-1234-1234-1234-123412341234}" type="slidenum">
              <a:rPr lang="en" smtClean="0"/>
              <a:pPr algn="r"/>
              <a:t>5</a:t>
            </a:fld>
            <a:endParaRPr lang="en"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811"/>
        <p:cNvGrpSpPr/>
        <p:nvPr/>
      </p:nvGrpSpPr>
      <p:grpSpPr>
        <a:xfrm>
          <a:off x="0" y="0"/>
          <a:ext cx="0" cy="0"/>
          <a:chOff x="0" y="0"/>
          <a:chExt cx="0" cy="0"/>
        </a:xfrm>
      </p:grpSpPr>
      <p:sp>
        <p:nvSpPr>
          <p:cNvPr id="3812" name="Google Shape;3812;p77"/>
          <p:cNvSpPr/>
          <p:nvPr/>
        </p:nvSpPr>
        <p:spPr>
          <a:xfrm rot="5400000">
            <a:off x="1681335" y="-557242"/>
            <a:ext cx="507831" cy="2586545"/>
          </a:xfrm>
          <a:custGeom>
            <a:avLst/>
            <a:gdLst/>
            <a:ahLst/>
            <a:cxnLst/>
            <a:rect l="l" t="t" r="r" b="b"/>
            <a:pathLst>
              <a:path w="4004" h="55503" extrusionOk="0">
                <a:moveTo>
                  <a:pt x="782" y="0"/>
                </a:moveTo>
                <a:cubicBezTo>
                  <a:pt x="602" y="0"/>
                  <a:pt x="544" y="164"/>
                  <a:pt x="501" y="510"/>
                </a:cubicBezTo>
                <a:cubicBezTo>
                  <a:pt x="168" y="2778"/>
                  <a:pt x="134" y="5080"/>
                  <a:pt x="68" y="7348"/>
                </a:cubicBezTo>
                <a:cubicBezTo>
                  <a:pt x="1" y="14920"/>
                  <a:pt x="34" y="22492"/>
                  <a:pt x="34" y="30031"/>
                </a:cubicBezTo>
                <a:cubicBezTo>
                  <a:pt x="1" y="34467"/>
                  <a:pt x="1" y="38870"/>
                  <a:pt x="34" y="43407"/>
                </a:cubicBezTo>
                <a:lnTo>
                  <a:pt x="34" y="53881"/>
                </a:lnTo>
                <a:cubicBezTo>
                  <a:pt x="34" y="54181"/>
                  <a:pt x="34" y="54515"/>
                  <a:pt x="401" y="54648"/>
                </a:cubicBezTo>
                <a:cubicBezTo>
                  <a:pt x="1402" y="54915"/>
                  <a:pt x="2403" y="55182"/>
                  <a:pt x="3403" y="55482"/>
                </a:cubicBezTo>
                <a:cubicBezTo>
                  <a:pt x="3457" y="55496"/>
                  <a:pt x="3506" y="55502"/>
                  <a:pt x="3551" y="55502"/>
                </a:cubicBezTo>
                <a:cubicBezTo>
                  <a:pt x="3732" y="55502"/>
                  <a:pt x="3844" y="55396"/>
                  <a:pt x="3870" y="55182"/>
                </a:cubicBezTo>
                <a:cubicBezTo>
                  <a:pt x="3904" y="54982"/>
                  <a:pt x="3904" y="54782"/>
                  <a:pt x="3904" y="54548"/>
                </a:cubicBezTo>
                <a:cubicBezTo>
                  <a:pt x="3870" y="40472"/>
                  <a:pt x="4004" y="26328"/>
                  <a:pt x="3837" y="12251"/>
                </a:cubicBezTo>
                <a:cubicBezTo>
                  <a:pt x="3804" y="8849"/>
                  <a:pt x="3737" y="5480"/>
                  <a:pt x="3537" y="2111"/>
                </a:cubicBezTo>
                <a:cubicBezTo>
                  <a:pt x="3503" y="1477"/>
                  <a:pt x="3337" y="1077"/>
                  <a:pt x="2703" y="843"/>
                </a:cubicBezTo>
                <a:cubicBezTo>
                  <a:pt x="2203" y="643"/>
                  <a:pt x="1702" y="343"/>
                  <a:pt x="1202" y="143"/>
                </a:cubicBezTo>
                <a:cubicBezTo>
                  <a:pt x="1014" y="49"/>
                  <a:pt x="880" y="0"/>
                  <a:pt x="7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7"/>
          <p:cNvSpPr txBox="1">
            <a:spLocks noGrp="1"/>
          </p:cNvSpPr>
          <p:nvPr>
            <p:ph type="title"/>
          </p:nvPr>
        </p:nvSpPr>
        <p:spPr>
          <a:xfrm>
            <a:off x="641978" y="455723"/>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Dysgraphia</a:t>
            </a:r>
            <a:endParaRPr dirty="0">
              <a:solidFill>
                <a:schemeClr val="dk1"/>
              </a:solidFill>
            </a:endParaRPr>
          </a:p>
        </p:txBody>
      </p:sp>
      <p:sp>
        <p:nvSpPr>
          <p:cNvPr id="3814" name="Google Shape;3814;p77"/>
          <p:cNvSpPr txBox="1">
            <a:spLocks noGrp="1"/>
          </p:cNvSpPr>
          <p:nvPr>
            <p:ph type="body" idx="1"/>
          </p:nvPr>
        </p:nvSpPr>
        <p:spPr>
          <a:xfrm>
            <a:off x="711288" y="1243836"/>
            <a:ext cx="3580500" cy="306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uFill>
                  <a:noFill/>
                </a:uFill>
              </a:rPr>
              <a:t>Dysgraphia is a neurological condition that causes someone to have difficulty putting their thoughts into written form for their age and ability to think, These are some aspects they may be struggling with:</a:t>
            </a:r>
          </a:p>
          <a:p>
            <a:pPr marL="457200" indent="-304800">
              <a:spcBef>
                <a:spcPts val="1100"/>
              </a:spcBef>
              <a:buClr>
                <a:schemeClr val="accent5"/>
              </a:buClr>
              <a:buSzPts val="1200"/>
              <a:buFont typeface="Didact Gothic"/>
              <a:buChar char="●"/>
            </a:pPr>
            <a:r>
              <a:rPr lang="en-US" dirty="0">
                <a:solidFill>
                  <a:schemeClr val="dk1"/>
                </a:solidFill>
                <a:uFill>
                  <a:noFill/>
                </a:uFill>
                <a:latin typeface="Didact Gothic"/>
                <a:sym typeface="Didact Gothic"/>
              </a:rPr>
              <a:t>Letter formation and/or legibility.</a:t>
            </a:r>
          </a:p>
          <a:p>
            <a:pPr marL="457200" indent="-304800">
              <a:buClr>
                <a:schemeClr val="accent5"/>
              </a:buClr>
              <a:buSzPts val="1200"/>
              <a:buFont typeface="Didact Gothic"/>
              <a:buChar char="●"/>
            </a:pPr>
            <a:r>
              <a:rPr lang="en-US" dirty="0">
                <a:solidFill>
                  <a:schemeClr val="dk1"/>
                </a:solidFill>
                <a:uFill>
                  <a:noFill/>
                </a:uFill>
                <a:latin typeface="Didact Gothic"/>
                <a:sym typeface="Didact Gothic"/>
              </a:rPr>
              <a:t>Letter size and spacing.</a:t>
            </a:r>
          </a:p>
          <a:p>
            <a:pPr marL="457200" indent="-304800">
              <a:buClr>
                <a:schemeClr val="accent5"/>
              </a:buClr>
              <a:buSzPts val="1200"/>
              <a:buFont typeface="Didact Gothic"/>
              <a:buChar char="●"/>
            </a:pPr>
            <a:r>
              <a:rPr lang="en-US" dirty="0">
                <a:solidFill>
                  <a:schemeClr val="dk1"/>
                </a:solidFill>
                <a:uFill>
                  <a:noFill/>
                </a:uFill>
                <a:latin typeface="Didact Gothic"/>
                <a:sym typeface="Didact Gothic"/>
              </a:rPr>
              <a:t>Spelling.</a:t>
            </a:r>
          </a:p>
          <a:p>
            <a:pPr marL="457200" indent="-304800">
              <a:buClr>
                <a:schemeClr val="accent5"/>
              </a:buClr>
              <a:buSzPts val="1200"/>
              <a:buFont typeface="Didact Gothic"/>
              <a:buChar char="●"/>
            </a:pPr>
            <a:r>
              <a:rPr lang="en-US" dirty="0">
                <a:solidFill>
                  <a:schemeClr val="dk1"/>
                </a:solidFill>
                <a:uFill>
                  <a:noFill/>
                </a:uFill>
                <a:latin typeface="Didact Gothic"/>
                <a:sym typeface="Didact Gothic"/>
              </a:rPr>
              <a:t>Fine motor coordination.</a:t>
            </a:r>
          </a:p>
          <a:p>
            <a:pPr marL="457200" indent="-304800">
              <a:buClr>
                <a:schemeClr val="accent5"/>
              </a:buClr>
              <a:buSzPts val="1200"/>
              <a:buFont typeface="Didact Gothic"/>
              <a:buChar char="●"/>
            </a:pPr>
            <a:r>
              <a:rPr lang="en-US" dirty="0">
                <a:solidFill>
                  <a:schemeClr val="dk1"/>
                </a:solidFill>
                <a:uFill>
                  <a:noFill/>
                </a:uFill>
                <a:latin typeface="Didact Gothic"/>
                <a:sym typeface="Didact Gothic"/>
              </a:rPr>
              <a:t>Rate or speed of writing.</a:t>
            </a:r>
          </a:p>
          <a:p>
            <a:pPr marL="457200" indent="-304800">
              <a:buClr>
                <a:schemeClr val="accent5"/>
              </a:buClr>
              <a:buSzPts val="1200"/>
              <a:buFont typeface="Didact Gothic"/>
              <a:buChar char="●"/>
            </a:pPr>
            <a:r>
              <a:rPr lang="en-US" dirty="0">
                <a:solidFill>
                  <a:schemeClr val="dk1"/>
                </a:solidFill>
                <a:uFill>
                  <a:noFill/>
                </a:uFill>
                <a:latin typeface="Didact Gothic"/>
                <a:sym typeface="Didact Gothic"/>
              </a:rPr>
              <a:t>Grammar.</a:t>
            </a:r>
          </a:p>
          <a:p>
            <a:pPr marL="457200" indent="-304800">
              <a:buClr>
                <a:schemeClr val="accent5"/>
              </a:buClr>
              <a:buSzPts val="1200"/>
              <a:buFont typeface="Didact Gothic"/>
              <a:buChar char="●"/>
            </a:pPr>
            <a:r>
              <a:rPr lang="en-US" dirty="0">
                <a:solidFill>
                  <a:schemeClr val="dk1"/>
                </a:solidFill>
                <a:uFill>
                  <a:noFill/>
                </a:uFill>
                <a:latin typeface="Didact Gothic"/>
                <a:sym typeface="Didact Gothic"/>
              </a:rPr>
              <a:t>Composition</a:t>
            </a:r>
            <a:endParaRPr lang="en-US" dirty="0">
              <a:uFill>
                <a:noFill/>
              </a:uFill>
            </a:endParaRPr>
          </a:p>
          <a:p>
            <a:pPr marL="0" lvl="0" indent="0" algn="l" rtl="0">
              <a:spcBef>
                <a:spcPts val="0"/>
              </a:spcBef>
              <a:spcAft>
                <a:spcPts val="0"/>
              </a:spcAft>
              <a:buNone/>
            </a:pPr>
            <a:r>
              <a:rPr lang="en-US" dirty="0">
                <a:uFill>
                  <a:noFill/>
                </a:uFill>
              </a:rPr>
              <a:t> </a:t>
            </a:r>
            <a:endParaRPr lang="en-US" dirty="0">
              <a:uFill>
                <a:noFill/>
              </a:uFill>
              <a:latin typeface="BioRhyme"/>
              <a:ea typeface="BioRhyme"/>
              <a:cs typeface="BioRhyme"/>
              <a:sym typeface="BioRhyme"/>
            </a:endParaRPr>
          </a:p>
          <a:p>
            <a:pPr marL="0" lvl="0" indent="0" algn="l" rtl="0">
              <a:spcBef>
                <a:spcPts val="0"/>
              </a:spcBef>
              <a:spcAft>
                <a:spcPts val="0"/>
              </a:spcAft>
              <a:buNone/>
            </a:pPr>
            <a:endParaRPr lang="en-US" dirty="0">
              <a:latin typeface="BioRhyme"/>
              <a:ea typeface="BioRhyme"/>
              <a:cs typeface="BioRhyme"/>
              <a:sym typeface="BioRhyme"/>
            </a:endParaRPr>
          </a:p>
        </p:txBody>
      </p:sp>
      <p:sp>
        <p:nvSpPr>
          <p:cNvPr id="3815" name="Google Shape;3815;p77"/>
          <p:cNvSpPr txBox="1">
            <a:spLocks noGrp="1"/>
          </p:cNvSpPr>
          <p:nvPr>
            <p:ph type="body" idx="2"/>
          </p:nvPr>
        </p:nvSpPr>
        <p:spPr>
          <a:xfrm>
            <a:off x="4355979" y="1201974"/>
            <a:ext cx="3852000" cy="2561555"/>
          </a:xfrm>
          <a:prstGeom prst="rect">
            <a:avLst/>
          </a:prstGeom>
        </p:spPr>
        <p:txBody>
          <a:bodyPr spcFirstLastPara="1" wrap="square" lIns="91425" tIns="91425" rIns="91425" bIns="91425" anchor="t" anchorCtr="0">
            <a:noAutofit/>
          </a:bodyPr>
          <a:lstStyle/>
          <a:p>
            <a:pPr marL="139700" marR="457200" indent="0" algn="l" rtl="0">
              <a:lnSpc>
                <a:spcPct val="115000"/>
              </a:lnSpc>
              <a:spcAft>
                <a:spcPts val="1100"/>
              </a:spcAft>
              <a:buNone/>
            </a:pPr>
            <a:r>
              <a:rPr lang="en-US" dirty="0">
                <a:latin typeface="BioRhyme"/>
                <a:ea typeface="BioRhyme"/>
              </a:rPr>
              <a:t>The following are some examples of how dysgraphia can present itself</a:t>
            </a:r>
          </a:p>
        </p:txBody>
      </p:sp>
      <p:grpSp>
        <p:nvGrpSpPr>
          <p:cNvPr id="3816" name="Google Shape;3816;p77"/>
          <p:cNvGrpSpPr/>
          <p:nvPr/>
        </p:nvGrpSpPr>
        <p:grpSpPr>
          <a:xfrm rot="4828022">
            <a:off x="6046012" y="-1864"/>
            <a:ext cx="1298806" cy="2311643"/>
            <a:chOff x="7392150" y="488345"/>
            <a:chExt cx="1298925" cy="2311855"/>
          </a:xfrm>
        </p:grpSpPr>
        <p:sp>
          <p:nvSpPr>
            <p:cNvPr id="3817" name="Google Shape;3817;p77"/>
            <p:cNvSpPr/>
            <p:nvPr/>
          </p:nvSpPr>
          <p:spPr>
            <a:xfrm>
              <a:off x="7392150" y="541775"/>
              <a:ext cx="1298925" cy="2258425"/>
            </a:xfrm>
            <a:custGeom>
              <a:avLst/>
              <a:gdLst/>
              <a:ahLst/>
              <a:cxnLst/>
              <a:rect l="l" t="t" r="r" b="b"/>
              <a:pathLst>
                <a:path w="51957" h="90337" extrusionOk="0">
                  <a:moveTo>
                    <a:pt x="45430" y="0"/>
                  </a:moveTo>
                  <a:lnTo>
                    <a:pt x="51957" y="4177"/>
                  </a:lnTo>
                  <a:lnTo>
                    <a:pt x="11749" y="79632"/>
                  </a:lnTo>
                  <a:lnTo>
                    <a:pt x="0" y="90337"/>
                  </a:lnTo>
                  <a:lnTo>
                    <a:pt x="4700" y="75455"/>
                  </a:lnTo>
                  <a:close/>
                </a:path>
              </a:pathLst>
            </a:custGeom>
            <a:solidFill>
              <a:srgbClr val="212121">
                <a:alpha val="4760"/>
              </a:srgbClr>
            </a:solidFill>
            <a:ln>
              <a:noFill/>
            </a:ln>
          </p:spPr>
        </p:sp>
        <p:grpSp>
          <p:nvGrpSpPr>
            <p:cNvPr id="3818" name="Google Shape;3818;p77"/>
            <p:cNvGrpSpPr/>
            <p:nvPr/>
          </p:nvGrpSpPr>
          <p:grpSpPr>
            <a:xfrm rot="191719">
              <a:off x="7477103" y="516441"/>
              <a:ext cx="1070309" cy="2229474"/>
              <a:chOff x="-1537000" y="1542875"/>
              <a:chExt cx="695325" cy="1448375"/>
            </a:xfrm>
          </p:grpSpPr>
          <p:sp>
            <p:nvSpPr>
              <p:cNvPr id="3819" name="Google Shape;3819;p77"/>
              <p:cNvSpPr/>
              <p:nvPr/>
            </p:nvSpPr>
            <p:spPr>
              <a:xfrm>
                <a:off x="-1537000" y="2738175"/>
                <a:ext cx="164175" cy="253075"/>
              </a:xfrm>
              <a:custGeom>
                <a:avLst/>
                <a:gdLst/>
                <a:ahLst/>
                <a:cxnLst/>
                <a:rect l="l" t="t" r="r" b="b"/>
                <a:pathLst>
                  <a:path w="6567" h="10123" extrusionOk="0">
                    <a:moveTo>
                      <a:pt x="1460" y="0"/>
                    </a:moveTo>
                    <a:lnTo>
                      <a:pt x="1" y="10122"/>
                    </a:lnTo>
                    <a:lnTo>
                      <a:pt x="6566" y="2280"/>
                    </a:lnTo>
                    <a:lnTo>
                      <a:pt x="1460" y="0"/>
                    </a:lnTo>
                    <a:close/>
                  </a:path>
                </a:pathLst>
              </a:custGeom>
              <a:solidFill>
                <a:srgbClr val="EEBE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7"/>
              <p:cNvSpPr/>
              <p:nvPr/>
            </p:nvSpPr>
            <p:spPr>
              <a:xfrm>
                <a:off x="-1537000" y="2887875"/>
                <a:ext cx="66900" cy="103375"/>
              </a:xfrm>
              <a:custGeom>
                <a:avLst/>
                <a:gdLst/>
                <a:ahLst/>
                <a:cxnLst/>
                <a:rect l="l" t="t" r="r" b="b"/>
                <a:pathLst>
                  <a:path w="2676" h="4135" extrusionOk="0">
                    <a:moveTo>
                      <a:pt x="609" y="0"/>
                    </a:moveTo>
                    <a:lnTo>
                      <a:pt x="1" y="4134"/>
                    </a:lnTo>
                    <a:lnTo>
                      <a:pt x="2675" y="882"/>
                    </a:lnTo>
                    <a:cubicBezTo>
                      <a:pt x="2463" y="608"/>
                      <a:pt x="2159" y="395"/>
                      <a:pt x="1824" y="243"/>
                    </a:cubicBezTo>
                    <a:cubicBezTo>
                      <a:pt x="1429" y="61"/>
                      <a:pt x="1004" y="0"/>
                      <a:pt x="6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7"/>
              <p:cNvSpPr/>
              <p:nvPr/>
            </p:nvSpPr>
            <p:spPr>
              <a:xfrm>
                <a:off x="-1014950" y="1542875"/>
                <a:ext cx="173275" cy="166000"/>
              </a:xfrm>
              <a:custGeom>
                <a:avLst/>
                <a:gdLst/>
                <a:ahLst/>
                <a:cxnLst/>
                <a:rect l="l" t="t" r="r" b="b"/>
                <a:pathLst>
                  <a:path w="6931" h="6640" extrusionOk="0">
                    <a:moveTo>
                      <a:pt x="3082" y="0"/>
                    </a:moveTo>
                    <a:cubicBezTo>
                      <a:pt x="2366" y="0"/>
                      <a:pt x="1684" y="404"/>
                      <a:pt x="1368" y="1125"/>
                    </a:cubicBezTo>
                    <a:lnTo>
                      <a:pt x="426" y="3252"/>
                    </a:lnTo>
                    <a:cubicBezTo>
                      <a:pt x="0" y="4195"/>
                      <a:pt x="426" y="5289"/>
                      <a:pt x="1368" y="5715"/>
                    </a:cubicBezTo>
                    <a:lnTo>
                      <a:pt x="3070" y="6474"/>
                    </a:lnTo>
                    <a:cubicBezTo>
                      <a:pt x="3327" y="6587"/>
                      <a:pt x="3592" y="6640"/>
                      <a:pt x="3851" y="6640"/>
                    </a:cubicBezTo>
                    <a:cubicBezTo>
                      <a:pt x="4574" y="6640"/>
                      <a:pt x="5250" y="6226"/>
                      <a:pt x="5563" y="5532"/>
                    </a:cubicBezTo>
                    <a:lnTo>
                      <a:pt x="6505" y="3404"/>
                    </a:lnTo>
                    <a:cubicBezTo>
                      <a:pt x="6931" y="2432"/>
                      <a:pt x="6505" y="1338"/>
                      <a:pt x="5563" y="912"/>
                    </a:cubicBezTo>
                    <a:lnTo>
                      <a:pt x="3830" y="152"/>
                    </a:lnTo>
                    <a:cubicBezTo>
                      <a:pt x="3586" y="50"/>
                      <a:pt x="3332" y="0"/>
                      <a:pt x="3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7"/>
              <p:cNvSpPr/>
              <p:nvPr/>
            </p:nvSpPr>
            <p:spPr>
              <a:xfrm>
                <a:off x="-1501275" y="1668250"/>
                <a:ext cx="604900" cy="1127700"/>
              </a:xfrm>
              <a:custGeom>
                <a:avLst/>
                <a:gdLst/>
                <a:ahLst/>
                <a:cxnLst/>
                <a:rect l="l" t="t" r="r" b="b"/>
                <a:pathLst>
                  <a:path w="24196" h="45108" extrusionOk="0">
                    <a:moveTo>
                      <a:pt x="19119" y="0"/>
                    </a:moveTo>
                    <a:lnTo>
                      <a:pt x="0" y="42828"/>
                    </a:lnTo>
                    <a:lnTo>
                      <a:pt x="5107" y="45107"/>
                    </a:lnTo>
                    <a:lnTo>
                      <a:pt x="24195" y="2250"/>
                    </a:lnTo>
                    <a:lnTo>
                      <a:pt x="1911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7"/>
              <p:cNvSpPr/>
              <p:nvPr/>
            </p:nvSpPr>
            <p:spPr>
              <a:xfrm>
                <a:off x="-1466325" y="1683450"/>
                <a:ext cx="535750" cy="1097300"/>
              </a:xfrm>
              <a:custGeom>
                <a:avLst/>
                <a:gdLst/>
                <a:ahLst/>
                <a:cxnLst/>
                <a:rect l="l" t="t" r="r" b="b"/>
                <a:pathLst>
                  <a:path w="21430" h="43892" extrusionOk="0">
                    <a:moveTo>
                      <a:pt x="19089" y="0"/>
                    </a:moveTo>
                    <a:lnTo>
                      <a:pt x="0" y="42828"/>
                    </a:lnTo>
                    <a:lnTo>
                      <a:pt x="2341" y="43892"/>
                    </a:lnTo>
                    <a:lnTo>
                      <a:pt x="21429" y="1034"/>
                    </a:lnTo>
                    <a:lnTo>
                      <a:pt x="190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7"/>
              <p:cNvSpPr/>
              <p:nvPr/>
            </p:nvSpPr>
            <p:spPr>
              <a:xfrm>
                <a:off x="-1033200" y="1618100"/>
                <a:ext cx="164925" cy="116275"/>
              </a:xfrm>
              <a:custGeom>
                <a:avLst/>
                <a:gdLst/>
                <a:ahLst/>
                <a:cxnLst/>
                <a:rect l="l" t="t" r="r" b="b"/>
                <a:pathLst>
                  <a:path w="6597" h="4651" extrusionOk="0">
                    <a:moveTo>
                      <a:pt x="974" y="0"/>
                    </a:moveTo>
                    <a:lnTo>
                      <a:pt x="1" y="2128"/>
                    </a:lnTo>
                    <a:lnTo>
                      <a:pt x="5624" y="4651"/>
                    </a:lnTo>
                    <a:lnTo>
                      <a:pt x="6597" y="2523"/>
                    </a:lnTo>
                    <a:lnTo>
                      <a:pt x="974" y="0"/>
                    </a:lnTo>
                    <a:close/>
                  </a:path>
                </a:pathLst>
              </a:custGeom>
              <a:solidFill>
                <a:srgbClr val="E9E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25" name="Google Shape;3825;p77"/>
          <p:cNvGrpSpPr/>
          <p:nvPr/>
        </p:nvGrpSpPr>
        <p:grpSpPr>
          <a:xfrm rot="818328">
            <a:off x="7510868" y="4323322"/>
            <a:ext cx="1189223" cy="552524"/>
            <a:chOff x="1582125" y="1690200"/>
            <a:chExt cx="1189225" cy="552525"/>
          </a:xfrm>
        </p:grpSpPr>
        <p:sp>
          <p:nvSpPr>
            <p:cNvPr id="3826" name="Google Shape;3826;p77"/>
            <p:cNvSpPr/>
            <p:nvPr/>
          </p:nvSpPr>
          <p:spPr>
            <a:xfrm>
              <a:off x="1582125" y="1734375"/>
              <a:ext cx="1089150" cy="508350"/>
            </a:xfrm>
            <a:custGeom>
              <a:avLst/>
              <a:gdLst/>
              <a:ahLst/>
              <a:cxnLst/>
              <a:rect l="l" t="t" r="r" b="b"/>
              <a:pathLst>
                <a:path w="43566" h="20334" extrusionOk="0">
                  <a:moveTo>
                    <a:pt x="21827" y="0"/>
                  </a:moveTo>
                  <a:cubicBezTo>
                    <a:pt x="21672" y="0"/>
                    <a:pt x="21505" y="67"/>
                    <a:pt x="21316" y="193"/>
                  </a:cubicBezTo>
                  <a:cubicBezTo>
                    <a:pt x="20916" y="393"/>
                    <a:pt x="20582" y="660"/>
                    <a:pt x="20249" y="893"/>
                  </a:cubicBezTo>
                  <a:cubicBezTo>
                    <a:pt x="17347" y="3062"/>
                    <a:pt x="14378" y="5197"/>
                    <a:pt x="11409" y="7331"/>
                  </a:cubicBezTo>
                  <a:cubicBezTo>
                    <a:pt x="7673" y="10033"/>
                    <a:pt x="3970" y="12735"/>
                    <a:pt x="501" y="15771"/>
                  </a:cubicBezTo>
                  <a:cubicBezTo>
                    <a:pt x="34" y="16204"/>
                    <a:pt x="1" y="16405"/>
                    <a:pt x="401" y="16905"/>
                  </a:cubicBezTo>
                  <a:cubicBezTo>
                    <a:pt x="501" y="17038"/>
                    <a:pt x="635" y="17072"/>
                    <a:pt x="701" y="17205"/>
                  </a:cubicBezTo>
                  <a:cubicBezTo>
                    <a:pt x="1093" y="17695"/>
                    <a:pt x="1520" y="17933"/>
                    <a:pt x="2036" y="17933"/>
                  </a:cubicBezTo>
                  <a:cubicBezTo>
                    <a:pt x="2224" y="17933"/>
                    <a:pt x="2423" y="17901"/>
                    <a:pt x="2636" y="17839"/>
                  </a:cubicBezTo>
                  <a:cubicBezTo>
                    <a:pt x="2903" y="17739"/>
                    <a:pt x="3170" y="17572"/>
                    <a:pt x="3403" y="17405"/>
                  </a:cubicBezTo>
                  <a:cubicBezTo>
                    <a:pt x="5138" y="16271"/>
                    <a:pt x="6706" y="15004"/>
                    <a:pt x="8374" y="13836"/>
                  </a:cubicBezTo>
                  <a:lnTo>
                    <a:pt x="18748" y="6431"/>
                  </a:lnTo>
                  <a:cubicBezTo>
                    <a:pt x="18824" y="6380"/>
                    <a:pt x="18882" y="6309"/>
                    <a:pt x="18964" y="6309"/>
                  </a:cubicBezTo>
                  <a:cubicBezTo>
                    <a:pt x="18989" y="6309"/>
                    <a:pt x="19017" y="6315"/>
                    <a:pt x="19048" y="6331"/>
                  </a:cubicBezTo>
                  <a:cubicBezTo>
                    <a:pt x="19148" y="6431"/>
                    <a:pt x="19048" y="6564"/>
                    <a:pt x="19014" y="6664"/>
                  </a:cubicBezTo>
                  <a:cubicBezTo>
                    <a:pt x="17914" y="8999"/>
                    <a:pt x="16846" y="11368"/>
                    <a:pt x="15745" y="13703"/>
                  </a:cubicBezTo>
                  <a:cubicBezTo>
                    <a:pt x="15145" y="15070"/>
                    <a:pt x="14545" y="16405"/>
                    <a:pt x="14011" y="17839"/>
                  </a:cubicBezTo>
                  <a:cubicBezTo>
                    <a:pt x="13844" y="18239"/>
                    <a:pt x="13844" y="18640"/>
                    <a:pt x="14144" y="19006"/>
                  </a:cubicBezTo>
                  <a:cubicBezTo>
                    <a:pt x="14545" y="19507"/>
                    <a:pt x="15078" y="19840"/>
                    <a:pt x="15679" y="20174"/>
                  </a:cubicBezTo>
                  <a:cubicBezTo>
                    <a:pt x="15862" y="20284"/>
                    <a:pt x="16036" y="20334"/>
                    <a:pt x="16216" y="20334"/>
                  </a:cubicBezTo>
                  <a:cubicBezTo>
                    <a:pt x="16363" y="20334"/>
                    <a:pt x="16515" y="20301"/>
                    <a:pt x="16679" y="20241"/>
                  </a:cubicBezTo>
                  <a:cubicBezTo>
                    <a:pt x="17580" y="19974"/>
                    <a:pt x="18481" y="19507"/>
                    <a:pt x="19248" y="19006"/>
                  </a:cubicBezTo>
                  <a:cubicBezTo>
                    <a:pt x="22250" y="17072"/>
                    <a:pt x="25219" y="15037"/>
                    <a:pt x="28188" y="13036"/>
                  </a:cubicBezTo>
                  <a:cubicBezTo>
                    <a:pt x="31924" y="10534"/>
                    <a:pt x="35660" y="8165"/>
                    <a:pt x="39629" y="6030"/>
                  </a:cubicBezTo>
                  <a:cubicBezTo>
                    <a:pt x="40730" y="5397"/>
                    <a:pt x="41897" y="4763"/>
                    <a:pt x="43065" y="4196"/>
                  </a:cubicBezTo>
                  <a:cubicBezTo>
                    <a:pt x="43399" y="4029"/>
                    <a:pt x="43565" y="3862"/>
                    <a:pt x="43465" y="3495"/>
                  </a:cubicBezTo>
                  <a:cubicBezTo>
                    <a:pt x="43198" y="2695"/>
                    <a:pt x="42865" y="1928"/>
                    <a:pt x="42498" y="1227"/>
                  </a:cubicBezTo>
                  <a:cubicBezTo>
                    <a:pt x="42386" y="1025"/>
                    <a:pt x="42228" y="884"/>
                    <a:pt x="42036" y="884"/>
                  </a:cubicBezTo>
                  <a:cubicBezTo>
                    <a:pt x="41942" y="884"/>
                    <a:pt x="41840" y="917"/>
                    <a:pt x="41731" y="994"/>
                  </a:cubicBezTo>
                  <a:cubicBezTo>
                    <a:pt x="41497" y="1094"/>
                    <a:pt x="41230" y="1194"/>
                    <a:pt x="40997" y="1327"/>
                  </a:cubicBezTo>
                  <a:cubicBezTo>
                    <a:pt x="37361" y="3062"/>
                    <a:pt x="33892" y="5063"/>
                    <a:pt x="30489" y="7198"/>
                  </a:cubicBezTo>
                  <a:cubicBezTo>
                    <a:pt x="26920" y="9400"/>
                    <a:pt x="23551" y="11868"/>
                    <a:pt x="20149" y="14303"/>
                  </a:cubicBezTo>
                  <a:cubicBezTo>
                    <a:pt x="19848" y="14503"/>
                    <a:pt x="19648" y="14703"/>
                    <a:pt x="19281" y="14837"/>
                  </a:cubicBezTo>
                  <a:cubicBezTo>
                    <a:pt x="19215" y="14470"/>
                    <a:pt x="19448" y="14203"/>
                    <a:pt x="19548" y="13970"/>
                  </a:cubicBezTo>
                  <a:cubicBezTo>
                    <a:pt x="20682" y="11468"/>
                    <a:pt x="21850" y="8966"/>
                    <a:pt x="22984" y="6431"/>
                  </a:cubicBezTo>
                  <a:cubicBezTo>
                    <a:pt x="23384" y="5430"/>
                    <a:pt x="23818" y="4396"/>
                    <a:pt x="24085" y="3362"/>
                  </a:cubicBezTo>
                  <a:cubicBezTo>
                    <a:pt x="24151" y="3095"/>
                    <a:pt x="24218" y="2828"/>
                    <a:pt x="24051" y="2561"/>
                  </a:cubicBezTo>
                  <a:cubicBezTo>
                    <a:pt x="23518" y="1727"/>
                    <a:pt x="22917" y="994"/>
                    <a:pt x="22317" y="260"/>
                  </a:cubicBezTo>
                  <a:cubicBezTo>
                    <a:pt x="22158" y="84"/>
                    <a:pt x="22000" y="0"/>
                    <a:pt x="218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7"/>
            <p:cNvSpPr/>
            <p:nvPr/>
          </p:nvSpPr>
          <p:spPr>
            <a:xfrm>
              <a:off x="2306825" y="1690200"/>
              <a:ext cx="464525" cy="377700"/>
            </a:xfrm>
            <a:custGeom>
              <a:avLst/>
              <a:gdLst/>
              <a:ahLst/>
              <a:cxnLst/>
              <a:rect l="l" t="t" r="r" b="b"/>
              <a:pathLst>
                <a:path w="18581" h="15108" extrusionOk="0">
                  <a:moveTo>
                    <a:pt x="15783" y="1"/>
                  </a:moveTo>
                  <a:cubicBezTo>
                    <a:pt x="15675" y="1"/>
                    <a:pt x="15562" y="9"/>
                    <a:pt x="15445" y="25"/>
                  </a:cubicBezTo>
                  <a:cubicBezTo>
                    <a:pt x="15178" y="92"/>
                    <a:pt x="14911" y="125"/>
                    <a:pt x="14611" y="159"/>
                  </a:cubicBezTo>
                  <a:cubicBezTo>
                    <a:pt x="12943" y="292"/>
                    <a:pt x="11275" y="459"/>
                    <a:pt x="9607" y="626"/>
                  </a:cubicBezTo>
                  <a:cubicBezTo>
                    <a:pt x="7372" y="859"/>
                    <a:pt x="5137" y="1293"/>
                    <a:pt x="2902" y="1693"/>
                  </a:cubicBezTo>
                  <a:cubicBezTo>
                    <a:pt x="2068" y="1860"/>
                    <a:pt x="1234" y="1993"/>
                    <a:pt x="434" y="2260"/>
                  </a:cubicBezTo>
                  <a:cubicBezTo>
                    <a:pt x="167" y="2327"/>
                    <a:pt x="0" y="2460"/>
                    <a:pt x="0" y="2861"/>
                  </a:cubicBezTo>
                  <a:cubicBezTo>
                    <a:pt x="0" y="3328"/>
                    <a:pt x="67" y="3761"/>
                    <a:pt x="234" y="4128"/>
                  </a:cubicBezTo>
                  <a:cubicBezTo>
                    <a:pt x="367" y="4462"/>
                    <a:pt x="534" y="4929"/>
                    <a:pt x="901" y="5029"/>
                  </a:cubicBezTo>
                  <a:cubicBezTo>
                    <a:pt x="1311" y="5166"/>
                    <a:pt x="1744" y="5280"/>
                    <a:pt x="2199" y="5280"/>
                  </a:cubicBezTo>
                  <a:cubicBezTo>
                    <a:pt x="2299" y="5280"/>
                    <a:pt x="2400" y="5274"/>
                    <a:pt x="2502" y="5262"/>
                  </a:cubicBezTo>
                  <a:cubicBezTo>
                    <a:pt x="4403" y="4929"/>
                    <a:pt x="6338" y="4629"/>
                    <a:pt x="8273" y="4328"/>
                  </a:cubicBezTo>
                  <a:cubicBezTo>
                    <a:pt x="10107" y="4095"/>
                    <a:pt x="12009" y="3828"/>
                    <a:pt x="14010" y="3661"/>
                  </a:cubicBezTo>
                  <a:lnTo>
                    <a:pt x="14010" y="3661"/>
                  </a:lnTo>
                  <a:cubicBezTo>
                    <a:pt x="13843" y="3928"/>
                    <a:pt x="13710" y="4095"/>
                    <a:pt x="13610" y="4295"/>
                  </a:cubicBezTo>
                  <a:cubicBezTo>
                    <a:pt x="12609" y="5563"/>
                    <a:pt x="11675" y="6797"/>
                    <a:pt x="10675" y="8064"/>
                  </a:cubicBezTo>
                  <a:cubicBezTo>
                    <a:pt x="9540" y="9465"/>
                    <a:pt x="8506" y="10966"/>
                    <a:pt x="7472" y="12468"/>
                  </a:cubicBezTo>
                  <a:cubicBezTo>
                    <a:pt x="7372" y="12601"/>
                    <a:pt x="7172" y="12768"/>
                    <a:pt x="7305" y="13001"/>
                  </a:cubicBezTo>
                  <a:cubicBezTo>
                    <a:pt x="7572" y="13768"/>
                    <a:pt x="7906" y="14436"/>
                    <a:pt x="8640" y="14903"/>
                  </a:cubicBezTo>
                  <a:cubicBezTo>
                    <a:pt x="8853" y="15041"/>
                    <a:pt x="9128" y="15108"/>
                    <a:pt x="9410" y="15108"/>
                  </a:cubicBezTo>
                  <a:cubicBezTo>
                    <a:pt x="9879" y="15108"/>
                    <a:pt x="10371" y="14923"/>
                    <a:pt x="10641" y="14569"/>
                  </a:cubicBezTo>
                  <a:cubicBezTo>
                    <a:pt x="12409" y="11967"/>
                    <a:pt x="14411" y="9532"/>
                    <a:pt x="16412" y="7097"/>
                  </a:cubicBezTo>
                  <a:cubicBezTo>
                    <a:pt x="17112" y="6196"/>
                    <a:pt x="17846" y="5296"/>
                    <a:pt x="18347" y="4262"/>
                  </a:cubicBezTo>
                  <a:cubicBezTo>
                    <a:pt x="18580" y="3795"/>
                    <a:pt x="18580" y="3361"/>
                    <a:pt x="18347" y="2927"/>
                  </a:cubicBezTo>
                  <a:cubicBezTo>
                    <a:pt x="17913" y="2227"/>
                    <a:pt x="17513" y="1493"/>
                    <a:pt x="17112" y="792"/>
                  </a:cubicBezTo>
                  <a:cubicBezTo>
                    <a:pt x="16804" y="232"/>
                    <a:pt x="16354" y="1"/>
                    <a:pt x="157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TextBox 4">
            <a:extLst>
              <a:ext uri="{FF2B5EF4-FFF2-40B4-BE49-F238E27FC236}">
                <a16:creationId xmlns:a16="http://schemas.microsoft.com/office/drawing/2014/main" id="{6005140A-9C47-1900-BC87-EEE414E21C34}"/>
              </a:ext>
            </a:extLst>
          </p:cNvPr>
          <p:cNvSpPr txBox="1"/>
          <p:nvPr/>
        </p:nvSpPr>
        <p:spPr>
          <a:xfrm>
            <a:off x="4355979" y="2056951"/>
            <a:ext cx="4572000" cy="2677656"/>
          </a:xfrm>
          <a:prstGeom prst="rect">
            <a:avLst/>
          </a:prstGeom>
          <a:noFill/>
        </p:spPr>
        <p:txBody>
          <a:bodyPr wrap="square">
            <a:spAutoFit/>
          </a:bodyPr>
          <a:lstStyle/>
          <a:p>
            <a:pPr marL="457200" indent="-304800">
              <a:spcBef>
                <a:spcPts val="1100"/>
              </a:spcBef>
              <a:buClr>
                <a:schemeClr val="accent5"/>
              </a:buClr>
              <a:buSzPts val="1200"/>
              <a:buFont typeface="Didact Gothic"/>
              <a:buChar char="●"/>
            </a:pPr>
            <a:r>
              <a:rPr lang="en-US" dirty="0">
                <a:solidFill>
                  <a:schemeClr val="dk1"/>
                </a:solidFill>
                <a:uFill>
                  <a:noFill/>
                </a:uFill>
                <a:latin typeface="Didact Gothic"/>
                <a:sym typeface="Didact Gothic"/>
              </a:rPr>
              <a:t>Difficulties writing in a straight line.</a:t>
            </a:r>
          </a:p>
          <a:p>
            <a:pPr marL="457200" indent="-304800">
              <a:buClr>
                <a:schemeClr val="accent5"/>
              </a:buClr>
              <a:buSzPts val="1200"/>
              <a:buFont typeface="Didact Gothic"/>
              <a:buChar char="●"/>
            </a:pPr>
            <a:r>
              <a:rPr lang="en-US" dirty="0">
                <a:solidFill>
                  <a:schemeClr val="dk1"/>
                </a:solidFill>
                <a:uFill>
                  <a:noFill/>
                </a:uFill>
                <a:latin typeface="Didact Gothic"/>
                <a:sym typeface="Didact Gothic"/>
              </a:rPr>
              <a:t>Difficulties with holding and controlling a writing tool.</a:t>
            </a:r>
          </a:p>
          <a:p>
            <a:pPr marL="457200" indent="-304800">
              <a:buClr>
                <a:schemeClr val="accent5"/>
              </a:buClr>
              <a:buSzPts val="1200"/>
              <a:buFont typeface="Didact Gothic"/>
              <a:buChar char="●"/>
            </a:pPr>
            <a:r>
              <a:rPr lang="en-US" dirty="0">
                <a:solidFill>
                  <a:schemeClr val="dk1"/>
                </a:solidFill>
                <a:uFill>
                  <a:noFill/>
                </a:uFill>
                <a:latin typeface="Didact Gothic"/>
                <a:sym typeface="Didact Gothic"/>
              </a:rPr>
              <a:t>Writing letters in reverse.</a:t>
            </a:r>
          </a:p>
          <a:p>
            <a:pPr marL="457200" indent="-304800">
              <a:buClr>
                <a:schemeClr val="accent5"/>
              </a:buClr>
              <a:buSzPts val="1200"/>
              <a:buFont typeface="Didact Gothic"/>
              <a:buChar char="●"/>
            </a:pPr>
            <a:r>
              <a:rPr lang="en-US" dirty="0">
                <a:solidFill>
                  <a:schemeClr val="dk1"/>
                </a:solidFill>
                <a:uFill>
                  <a:noFill/>
                </a:uFill>
                <a:latin typeface="Didact Gothic"/>
                <a:sym typeface="Didact Gothic"/>
              </a:rPr>
              <a:t>Having trouble recalling how letters are formed.</a:t>
            </a:r>
          </a:p>
          <a:p>
            <a:pPr marL="457200" indent="-304800">
              <a:buClr>
                <a:schemeClr val="accent5"/>
              </a:buClr>
              <a:buSzPts val="1200"/>
              <a:buFont typeface="Didact Gothic"/>
              <a:buChar char="●"/>
            </a:pPr>
            <a:r>
              <a:rPr lang="en-US" dirty="0">
                <a:solidFill>
                  <a:schemeClr val="dk1"/>
                </a:solidFill>
                <a:uFill>
                  <a:noFill/>
                </a:uFill>
                <a:latin typeface="Didact Gothic"/>
                <a:sym typeface="Didact Gothic"/>
              </a:rPr>
              <a:t>Having trouble knowing when to use lower or upper-case letters.</a:t>
            </a:r>
          </a:p>
          <a:p>
            <a:pPr marL="457200" indent="-304800">
              <a:buClr>
                <a:schemeClr val="accent5"/>
              </a:buClr>
              <a:buSzPts val="1200"/>
              <a:buFont typeface="Didact Gothic"/>
              <a:buChar char="●"/>
            </a:pPr>
            <a:r>
              <a:rPr lang="en-US" dirty="0">
                <a:solidFill>
                  <a:schemeClr val="dk1"/>
                </a:solidFill>
                <a:uFill>
                  <a:noFill/>
                </a:uFill>
                <a:latin typeface="Didact Gothic"/>
                <a:sym typeface="Didact Gothic"/>
              </a:rPr>
              <a:t>Struggling to form written sentences with correct grammar and punctuation.</a:t>
            </a:r>
          </a:p>
          <a:p>
            <a:pPr marL="457200" indent="-304800">
              <a:buClr>
                <a:schemeClr val="accent5"/>
              </a:buClr>
              <a:buSzPts val="1200"/>
              <a:buFont typeface="Didact Gothic"/>
              <a:buChar char="●"/>
            </a:pPr>
            <a:r>
              <a:rPr lang="en-US" dirty="0">
                <a:solidFill>
                  <a:schemeClr val="dk1"/>
                </a:solidFill>
                <a:uFill>
                  <a:noFill/>
                </a:uFill>
                <a:latin typeface="Didact Gothic"/>
                <a:sym typeface="Didact Gothic"/>
              </a:rPr>
              <a:t>Omitting words from sentences.</a:t>
            </a:r>
          </a:p>
          <a:p>
            <a:pPr marL="457200" indent="-304800">
              <a:buClr>
                <a:schemeClr val="accent5"/>
              </a:buClr>
              <a:buSzPts val="1200"/>
              <a:buFont typeface="Didact Gothic"/>
              <a:buChar char="●"/>
            </a:pPr>
            <a:r>
              <a:rPr lang="en-US" dirty="0">
                <a:solidFill>
                  <a:schemeClr val="dk1"/>
                </a:solidFill>
                <a:uFill>
                  <a:noFill/>
                </a:uFill>
                <a:latin typeface="Didact Gothic"/>
                <a:sym typeface="Didact Gothic"/>
              </a:rPr>
              <a:t>Incorrectly ordering words in sentences.</a:t>
            </a:r>
          </a:p>
          <a:p>
            <a:pPr marL="457200" indent="-304800">
              <a:buClr>
                <a:schemeClr val="accent5"/>
              </a:buClr>
              <a:buSzPts val="1200"/>
              <a:buFont typeface="Didact Gothic"/>
              <a:buChar char="●"/>
            </a:pPr>
            <a:r>
              <a:rPr lang="en-US" dirty="0">
                <a:solidFill>
                  <a:schemeClr val="dk1"/>
                </a:solidFill>
                <a:uFill>
                  <a:noFill/>
                </a:uFill>
                <a:latin typeface="Didact Gothic"/>
                <a:sym typeface="Didact Gothic"/>
              </a:rPr>
              <a:t>Using verbs and pronouns incorrectly</a:t>
            </a:r>
            <a:r>
              <a:rPr lang="en-US" dirty="0">
                <a:solidFill>
                  <a:srgbClr val="000000"/>
                </a:solidFill>
                <a:effectLst/>
                <a:latin typeface="Arial" panose="020B0604020202020204" pitchFamily="34" charset="0"/>
                <a:ea typeface="Arial" panose="020B0604020202020204" pitchFamily="34" charset="0"/>
              </a:rPr>
              <a:t>.</a:t>
            </a:r>
            <a:endParaRPr lang="en-US" dirty="0">
              <a:effectLst/>
              <a:latin typeface="Calibri" panose="020F0502020204030204" pitchFamily="34" charset="0"/>
              <a:ea typeface="Calibri" panose="020F0502020204030204" pitchFamily="34" charset="0"/>
            </a:endParaRPr>
          </a:p>
        </p:txBody>
      </p:sp>
      <p:sp>
        <p:nvSpPr>
          <p:cNvPr id="6" name="TextBox 5">
            <a:extLst>
              <a:ext uri="{FF2B5EF4-FFF2-40B4-BE49-F238E27FC236}">
                <a16:creationId xmlns:a16="http://schemas.microsoft.com/office/drawing/2014/main" id="{CA17FF0D-827D-8DF9-4462-8EADBAF3F282}"/>
              </a:ext>
            </a:extLst>
          </p:cNvPr>
          <p:cNvSpPr txBox="1"/>
          <p:nvPr/>
        </p:nvSpPr>
        <p:spPr>
          <a:xfrm>
            <a:off x="711288" y="4151717"/>
            <a:ext cx="3762910" cy="738664"/>
          </a:xfrm>
          <a:prstGeom prst="rect">
            <a:avLst/>
          </a:prstGeom>
          <a:noFill/>
        </p:spPr>
        <p:txBody>
          <a:bodyPr wrap="square" rtlCol="1">
            <a:spAutoFit/>
          </a:bodyPr>
          <a:lstStyle/>
          <a:p>
            <a:r>
              <a:rPr lang="en-US" sz="1400" dirty="0">
                <a:latin typeface="BioRhyme"/>
                <a:ea typeface="BioRhyme"/>
              </a:rPr>
              <a:t>Through occupational therapy, </a:t>
            </a:r>
          </a:p>
          <a:p>
            <a:r>
              <a:rPr lang="en-US" dirty="0">
                <a:latin typeface="BioRhyme"/>
                <a:ea typeface="BioRhyme"/>
              </a:rPr>
              <a:t>t</a:t>
            </a:r>
            <a:r>
              <a:rPr lang="en-US" sz="1400" dirty="0">
                <a:latin typeface="BioRhyme"/>
                <a:ea typeface="BioRhyme"/>
              </a:rPr>
              <a:t>hese symptoms can be alleviated</a:t>
            </a:r>
          </a:p>
          <a:p>
            <a:endParaRPr lang="he-IL" dirty="0"/>
          </a:p>
        </p:txBody>
      </p:sp>
      <p:sp>
        <p:nvSpPr>
          <p:cNvPr id="7" name="Google Shape;211;p28">
            <a:extLst>
              <a:ext uri="{FF2B5EF4-FFF2-40B4-BE49-F238E27FC236}">
                <a16:creationId xmlns:a16="http://schemas.microsoft.com/office/drawing/2014/main" id="{215CA33E-275C-9FEE-58E5-EDDCE41DD2B3}"/>
              </a:ext>
            </a:extLst>
          </p:cNvPr>
          <p:cNvSpPr txBox="1">
            <a:spLocks/>
          </p:cNvSpPr>
          <p:nvPr/>
        </p:nvSpPr>
        <p:spPr>
          <a:xfrm>
            <a:off x="8490338" y="4806896"/>
            <a:ext cx="548700" cy="393600"/>
          </a:xfrm>
          <a:prstGeom prst="rect">
            <a:avLst/>
          </a:prstGeom>
        </p:spPr>
        <p:txBody>
          <a:bodyPr spcFirstLastPara="1" wrap="square" lIns="91425" tIns="91425" rIns="91425" bIns="91425" anchor="ctr" anchorCtr="0">
            <a:normAutofit lnSpcReduction="1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fld id="{00000000-1234-1234-1234-123412341234}" type="slidenum">
              <a:rPr lang="en" smtClean="0"/>
              <a:pPr algn="r"/>
              <a:t>6</a:t>
            </a:fld>
            <a:endParaRPr lang="en"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466"/>
        <p:cNvGrpSpPr/>
        <p:nvPr/>
      </p:nvGrpSpPr>
      <p:grpSpPr>
        <a:xfrm>
          <a:off x="0" y="0"/>
          <a:ext cx="0" cy="0"/>
          <a:chOff x="0" y="0"/>
          <a:chExt cx="0" cy="0"/>
        </a:xfrm>
      </p:grpSpPr>
      <p:grpSp>
        <p:nvGrpSpPr>
          <p:cNvPr id="7" name="Google Shape;3816;p77">
            <a:extLst>
              <a:ext uri="{FF2B5EF4-FFF2-40B4-BE49-F238E27FC236}">
                <a16:creationId xmlns:a16="http://schemas.microsoft.com/office/drawing/2014/main" id="{6A0F45A7-96F9-C5B1-51DD-58018A4E16A2}"/>
              </a:ext>
            </a:extLst>
          </p:cNvPr>
          <p:cNvGrpSpPr/>
          <p:nvPr/>
        </p:nvGrpSpPr>
        <p:grpSpPr>
          <a:xfrm rot="4828022">
            <a:off x="6854612" y="1902504"/>
            <a:ext cx="1298806" cy="2311643"/>
            <a:chOff x="7392150" y="488345"/>
            <a:chExt cx="1298925" cy="2311855"/>
          </a:xfrm>
        </p:grpSpPr>
        <p:sp>
          <p:nvSpPr>
            <p:cNvPr id="8" name="Google Shape;3817;p77">
              <a:extLst>
                <a:ext uri="{FF2B5EF4-FFF2-40B4-BE49-F238E27FC236}">
                  <a16:creationId xmlns:a16="http://schemas.microsoft.com/office/drawing/2014/main" id="{012E1FA3-01C9-9228-70B2-A12F5CEF2806}"/>
                </a:ext>
              </a:extLst>
            </p:cNvPr>
            <p:cNvSpPr/>
            <p:nvPr/>
          </p:nvSpPr>
          <p:spPr>
            <a:xfrm>
              <a:off x="7392150" y="541775"/>
              <a:ext cx="1298925" cy="2258425"/>
            </a:xfrm>
            <a:custGeom>
              <a:avLst/>
              <a:gdLst/>
              <a:ahLst/>
              <a:cxnLst/>
              <a:rect l="l" t="t" r="r" b="b"/>
              <a:pathLst>
                <a:path w="51957" h="90337" extrusionOk="0">
                  <a:moveTo>
                    <a:pt x="45430" y="0"/>
                  </a:moveTo>
                  <a:lnTo>
                    <a:pt x="51957" y="4177"/>
                  </a:lnTo>
                  <a:lnTo>
                    <a:pt x="11749" y="79632"/>
                  </a:lnTo>
                  <a:lnTo>
                    <a:pt x="0" y="90337"/>
                  </a:lnTo>
                  <a:lnTo>
                    <a:pt x="4700" y="75455"/>
                  </a:lnTo>
                  <a:close/>
                </a:path>
              </a:pathLst>
            </a:custGeom>
            <a:solidFill>
              <a:srgbClr val="212121">
                <a:alpha val="4760"/>
              </a:srgbClr>
            </a:solidFill>
            <a:ln>
              <a:noFill/>
            </a:ln>
          </p:spPr>
        </p:sp>
        <p:grpSp>
          <p:nvGrpSpPr>
            <p:cNvPr id="9" name="Google Shape;3818;p77">
              <a:extLst>
                <a:ext uri="{FF2B5EF4-FFF2-40B4-BE49-F238E27FC236}">
                  <a16:creationId xmlns:a16="http://schemas.microsoft.com/office/drawing/2014/main" id="{F58AA748-E185-0700-6D27-492DC813EF63}"/>
                </a:ext>
              </a:extLst>
            </p:cNvPr>
            <p:cNvGrpSpPr/>
            <p:nvPr/>
          </p:nvGrpSpPr>
          <p:grpSpPr>
            <a:xfrm rot="191719">
              <a:off x="7477103" y="516441"/>
              <a:ext cx="1070309" cy="2229474"/>
              <a:chOff x="-1537000" y="1542875"/>
              <a:chExt cx="695325" cy="1448375"/>
            </a:xfrm>
          </p:grpSpPr>
          <p:sp>
            <p:nvSpPr>
              <p:cNvPr id="10" name="Google Shape;3819;p77">
                <a:extLst>
                  <a:ext uri="{FF2B5EF4-FFF2-40B4-BE49-F238E27FC236}">
                    <a16:creationId xmlns:a16="http://schemas.microsoft.com/office/drawing/2014/main" id="{382E594F-7B61-767D-6270-1A867D9E2D75}"/>
                  </a:ext>
                </a:extLst>
              </p:cNvPr>
              <p:cNvSpPr/>
              <p:nvPr/>
            </p:nvSpPr>
            <p:spPr>
              <a:xfrm>
                <a:off x="-1537000" y="2738175"/>
                <a:ext cx="164175" cy="253075"/>
              </a:xfrm>
              <a:custGeom>
                <a:avLst/>
                <a:gdLst/>
                <a:ahLst/>
                <a:cxnLst/>
                <a:rect l="l" t="t" r="r" b="b"/>
                <a:pathLst>
                  <a:path w="6567" h="10123" extrusionOk="0">
                    <a:moveTo>
                      <a:pt x="1460" y="0"/>
                    </a:moveTo>
                    <a:lnTo>
                      <a:pt x="1" y="10122"/>
                    </a:lnTo>
                    <a:lnTo>
                      <a:pt x="6566" y="2280"/>
                    </a:lnTo>
                    <a:lnTo>
                      <a:pt x="1460" y="0"/>
                    </a:lnTo>
                    <a:close/>
                  </a:path>
                </a:pathLst>
              </a:custGeom>
              <a:solidFill>
                <a:srgbClr val="EEBE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820;p77">
                <a:extLst>
                  <a:ext uri="{FF2B5EF4-FFF2-40B4-BE49-F238E27FC236}">
                    <a16:creationId xmlns:a16="http://schemas.microsoft.com/office/drawing/2014/main" id="{48BEDBF5-B934-820D-874D-8640FFBF4C16}"/>
                  </a:ext>
                </a:extLst>
              </p:cNvPr>
              <p:cNvSpPr/>
              <p:nvPr/>
            </p:nvSpPr>
            <p:spPr>
              <a:xfrm>
                <a:off x="-1537000" y="2887875"/>
                <a:ext cx="66900" cy="103375"/>
              </a:xfrm>
              <a:custGeom>
                <a:avLst/>
                <a:gdLst/>
                <a:ahLst/>
                <a:cxnLst/>
                <a:rect l="l" t="t" r="r" b="b"/>
                <a:pathLst>
                  <a:path w="2676" h="4135" extrusionOk="0">
                    <a:moveTo>
                      <a:pt x="609" y="0"/>
                    </a:moveTo>
                    <a:lnTo>
                      <a:pt x="1" y="4134"/>
                    </a:lnTo>
                    <a:lnTo>
                      <a:pt x="2675" y="882"/>
                    </a:lnTo>
                    <a:cubicBezTo>
                      <a:pt x="2463" y="608"/>
                      <a:pt x="2159" y="395"/>
                      <a:pt x="1824" y="243"/>
                    </a:cubicBezTo>
                    <a:cubicBezTo>
                      <a:pt x="1429" y="61"/>
                      <a:pt x="1004" y="0"/>
                      <a:pt x="6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821;p77">
                <a:extLst>
                  <a:ext uri="{FF2B5EF4-FFF2-40B4-BE49-F238E27FC236}">
                    <a16:creationId xmlns:a16="http://schemas.microsoft.com/office/drawing/2014/main" id="{8FC14059-D833-E14C-7417-9431774DBF37}"/>
                  </a:ext>
                </a:extLst>
              </p:cNvPr>
              <p:cNvSpPr/>
              <p:nvPr/>
            </p:nvSpPr>
            <p:spPr>
              <a:xfrm>
                <a:off x="-1014950" y="1542875"/>
                <a:ext cx="173275" cy="166000"/>
              </a:xfrm>
              <a:custGeom>
                <a:avLst/>
                <a:gdLst/>
                <a:ahLst/>
                <a:cxnLst/>
                <a:rect l="l" t="t" r="r" b="b"/>
                <a:pathLst>
                  <a:path w="6931" h="6640" extrusionOk="0">
                    <a:moveTo>
                      <a:pt x="3082" y="0"/>
                    </a:moveTo>
                    <a:cubicBezTo>
                      <a:pt x="2366" y="0"/>
                      <a:pt x="1684" y="404"/>
                      <a:pt x="1368" y="1125"/>
                    </a:cubicBezTo>
                    <a:lnTo>
                      <a:pt x="426" y="3252"/>
                    </a:lnTo>
                    <a:cubicBezTo>
                      <a:pt x="0" y="4195"/>
                      <a:pt x="426" y="5289"/>
                      <a:pt x="1368" y="5715"/>
                    </a:cubicBezTo>
                    <a:lnTo>
                      <a:pt x="3070" y="6474"/>
                    </a:lnTo>
                    <a:cubicBezTo>
                      <a:pt x="3327" y="6587"/>
                      <a:pt x="3592" y="6640"/>
                      <a:pt x="3851" y="6640"/>
                    </a:cubicBezTo>
                    <a:cubicBezTo>
                      <a:pt x="4574" y="6640"/>
                      <a:pt x="5250" y="6226"/>
                      <a:pt x="5563" y="5532"/>
                    </a:cubicBezTo>
                    <a:lnTo>
                      <a:pt x="6505" y="3404"/>
                    </a:lnTo>
                    <a:cubicBezTo>
                      <a:pt x="6931" y="2432"/>
                      <a:pt x="6505" y="1338"/>
                      <a:pt x="5563" y="912"/>
                    </a:cubicBezTo>
                    <a:lnTo>
                      <a:pt x="3830" y="152"/>
                    </a:lnTo>
                    <a:cubicBezTo>
                      <a:pt x="3586" y="50"/>
                      <a:pt x="3332" y="0"/>
                      <a:pt x="3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822;p77">
                <a:extLst>
                  <a:ext uri="{FF2B5EF4-FFF2-40B4-BE49-F238E27FC236}">
                    <a16:creationId xmlns:a16="http://schemas.microsoft.com/office/drawing/2014/main" id="{145FC73C-596F-1ED7-B8A4-EC7B0AB42736}"/>
                  </a:ext>
                </a:extLst>
              </p:cNvPr>
              <p:cNvSpPr/>
              <p:nvPr/>
            </p:nvSpPr>
            <p:spPr>
              <a:xfrm>
                <a:off x="-1501275" y="1668250"/>
                <a:ext cx="604900" cy="1127700"/>
              </a:xfrm>
              <a:custGeom>
                <a:avLst/>
                <a:gdLst/>
                <a:ahLst/>
                <a:cxnLst/>
                <a:rect l="l" t="t" r="r" b="b"/>
                <a:pathLst>
                  <a:path w="24196" h="45108" extrusionOk="0">
                    <a:moveTo>
                      <a:pt x="19119" y="0"/>
                    </a:moveTo>
                    <a:lnTo>
                      <a:pt x="0" y="42828"/>
                    </a:lnTo>
                    <a:lnTo>
                      <a:pt x="5107" y="45107"/>
                    </a:lnTo>
                    <a:lnTo>
                      <a:pt x="24195" y="2250"/>
                    </a:lnTo>
                    <a:lnTo>
                      <a:pt x="1911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823;p77">
                <a:extLst>
                  <a:ext uri="{FF2B5EF4-FFF2-40B4-BE49-F238E27FC236}">
                    <a16:creationId xmlns:a16="http://schemas.microsoft.com/office/drawing/2014/main" id="{57F4DCD8-44F7-EA27-E0EA-2C00D9700555}"/>
                  </a:ext>
                </a:extLst>
              </p:cNvPr>
              <p:cNvSpPr/>
              <p:nvPr/>
            </p:nvSpPr>
            <p:spPr>
              <a:xfrm>
                <a:off x="-1466325" y="1683450"/>
                <a:ext cx="535750" cy="1097300"/>
              </a:xfrm>
              <a:custGeom>
                <a:avLst/>
                <a:gdLst/>
                <a:ahLst/>
                <a:cxnLst/>
                <a:rect l="l" t="t" r="r" b="b"/>
                <a:pathLst>
                  <a:path w="21430" h="43892" extrusionOk="0">
                    <a:moveTo>
                      <a:pt x="19089" y="0"/>
                    </a:moveTo>
                    <a:lnTo>
                      <a:pt x="0" y="42828"/>
                    </a:lnTo>
                    <a:lnTo>
                      <a:pt x="2341" y="43892"/>
                    </a:lnTo>
                    <a:lnTo>
                      <a:pt x="21429" y="1034"/>
                    </a:lnTo>
                    <a:lnTo>
                      <a:pt x="190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824;p77">
                <a:extLst>
                  <a:ext uri="{FF2B5EF4-FFF2-40B4-BE49-F238E27FC236}">
                    <a16:creationId xmlns:a16="http://schemas.microsoft.com/office/drawing/2014/main" id="{08B220D1-82DC-E57D-D3A1-21CB40AA6845}"/>
                  </a:ext>
                </a:extLst>
              </p:cNvPr>
              <p:cNvSpPr/>
              <p:nvPr/>
            </p:nvSpPr>
            <p:spPr>
              <a:xfrm>
                <a:off x="-1033200" y="1618100"/>
                <a:ext cx="164925" cy="116275"/>
              </a:xfrm>
              <a:custGeom>
                <a:avLst/>
                <a:gdLst/>
                <a:ahLst/>
                <a:cxnLst/>
                <a:rect l="l" t="t" r="r" b="b"/>
                <a:pathLst>
                  <a:path w="6597" h="4651" extrusionOk="0">
                    <a:moveTo>
                      <a:pt x="974" y="0"/>
                    </a:moveTo>
                    <a:lnTo>
                      <a:pt x="1" y="2128"/>
                    </a:lnTo>
                    <a:lnTo>
                      <a:pt x="5624" y="4651"/>
                    </a:lnTo>
                    <a:lnTo>
                      <a:pt x="6597" y="2523"/>
                    </a:lnTo>
                    <a:lnTo>
                      <a:pt x="974" y="0"/>
                    </a:lnTo>
                    <a:close/>
                  </a:path>
                </a:pathLst>
              </a:custGeom>
              <a:solidFill>
                <a:srgbClr val="E9E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467" name="Google Shape;2467;p49"/>
          <p:cNvSpPr/>
          <p:nvPr/>
        </p:nvSpPr>
        <p:spPr>
          <a:xfrm rot="5400000">
            <a:off x="4224814" y="-2666695"/>
            <a:ext cx="342564" cy="6563689"/>
          </a:xfrm>
          <a:custGeom>
            <a:avLst/>
            <a:gdLst/>
            <a:ahLst/>
            <a:cxnLst/>
            <a:rect l="l" t="t" r="r" b="b"/>
            <a:pathLst>
              <a:path w="4004" h="55503" extrusionOk="0">
                <a:moveTo>
                  <a:pt x="782" y="0"/>
                </a:moveTo>
                <a:cubicBezTo>
                  <a:pt x="602" y="0"/>
                  <a:pt x="544" y="164"/>
                  <a:pt x="501" y="510"/>
                </a:cubicBezTo>
                <a:cubicBezTo>
                  <a:pt x="168" y="2778"/>
                  <a:pt x="134" y="5080"/>
                  <a:pt x="68" y="7348"/>
                </a:cubicBezTo>
                <a:cubicBezTo>
                  <a:pt x="1" y="14920"/>
                  <a:pt x="34" y="22492"/>
                  <a:pt x="34" y="30031"/>
                </a:cubicBezTo>
                <a:cubicBezTo>
                  <a:pt x="1" y="34467"/>
                  <a:pt x="1" y="38870"/>
                  <a:pt x="34" y="43407"/>
                </a:cubicBezTo>
                <a:lnTo>
                  <a:pt x="34" y="53881"/>
                </a:lnTo>
                <a:cubicBezTo>
                  <a:pt x="34" y="54181"/>
                  <a:pt x="34" y="54515"/>
                  <a:pt x="401" y="54648"/>
                </a:cubicBezTo>
                <a:cubicBezTo>
                  <a:pt x="1402" y="54915"/>
                  <a:pt x="2403" y="55182"/>
                  <a:pt x="3403" y="55482"/>
                </a:cubicBezTo>
                <a:cubicBezTo>
                  <a:pt x="3457" y="55496"/>
                  <a:pt x="3506" y="55502"/>
                  <a:pt x="3551" y="55502"/>
                </a:cubicBezTo>
                <a:cubicBezTo>
                  <a:pt x="3732" y="55502"/>
                  <a:pt x="3844" y="55396"/>
                  <a:pt x="3870" y="55182"/>
                </a:cubicBezTo>
                <a:cubicBezTo>
                  <a:pt x="3904" y="54982"/>
                  <a:pt x="3904" y="54782"/>
                  <a:pt x="3904" y="54548"/>
                </a:cubicBezTo>
                <a:cubicBezTo>
                  <a:pt x="3870" y="40472"/>
                  <a:pt x="4004" y="26328"/>
                  <a:pt x="3837" y="12251"/>
                </a:cubicBezTo>
                <a:cubicBezTo>
                  <a:pt x="3804" y="8849"/>
                  <a:pt x="3737" y="5480"/>
                  <a:pt x="3537" y="2111"/>
                </a:cubicBezTo>
                <a:cubicBezTo>
                  <a:pt x="3503" y="1477"/>
                  <a:pt x="3337" y="1077"/>
                  <a:pt x="2703" y="843"/>
                </a:cubicBezTo>
                <a:cubicBezTo>
                  <a:pt x="2203" y="643"/>
                  <a:pt x="1702" y="343"/>
                  <a:pt x="1202" y="143"/>
                </a:cubicBezTo>
                <a:cubicBezTo>
                  <a:pt x="1014" y="49"/>
                  <a:pt x="880" y="0"/>
                  <a:pt x="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49"/>
          <p:cNvSpPr txBox="1">
            <a:spLocks noGrp="1"/>
          </p:cNvSpPr>
          <p:nvPr>
            <p:ph type="title"/>
          </p:nvPr>
        </p:nvSpPr>
        <p:spPr>
          <a:xfrm>
            <a:off x="1927042" y="396887"/>
            <a:ext cx="7034304" cy="153889"/>
          </a:xfrm>
          <a:prstGeom prst="rect">
            <a:avLst/>
          </a:prstGeom>
        </p:spPr>
        <p:txBody>
          <a:bodyPr spcFirstLastPara="1" wrap="square" lIns="91425" tIns="91425" rIns="91425" bIns="91425" anchor="t" anchorCtr="0">
            <a:noAutofit/>
          </a:bodyPr>
          <a:lstStyle/>
          <a:p>
            <a:pPr>
              <a:buClr>
                <a:schemeClr val="hlink"/>
              </a:buClr>
              <a:buSzPts val="1100"/>
            </a:pPr>
            <a:r>
              <a:rPr lang="en-US" sz="1800" dirty="0"/>
              <a:t>Handwriting parameters</a:t>
            </a:r>
          </a:p>
        </p:txBody>
      </p:sp>
      <p:sp>
        <p:nvSpPr>
          <p:cNvPr id="6" name="TextBox 5">
            <a:extLst>
              <a:ext uri="{FF2B5EF4-FFF2-40B4-BE49-F238E27FC236}">
                <a16:creationId xmlns:a16="http://schemas.microsoft.com/office/drawing/2014/main" id="{BA905A0D-6320-844A-1B18-BD58A6898D01}"/>
              </a:ext>
            </a:extLst>
          </p:cNvPr>
          <p:cNvSpPr txBox="1"/>
          <p:nvPr/>
        </p:nvSpPr>
        <p:spPr>
          <a:xfrm>
            <a:off x="751923" y="774077"/>
            <a:ext cx="7394550" cy="3952877"/>
          </a:xfrm>
          <a:prstGeom prst="rect">
            <a:avLst/>
          </a:prstGeom>
          <a:noFill/>
        </p:spPr>
        <p:txBody>
          <a:bodyPr wrap="square">
            <a:spAutoFit/>
          </a:bodyPr>
          <a:lstStyle/>
          <a:p>
            <a:pPr algn="l" rtl="0">
              <a:lnSpc>
                <a:spcPct val="107000"/>
              </a:lnSpc>
              <a:spcAft>
                <a:spcPts val="800"/>
              </a:spcAft>
            </a:pPr>
            <a:r>
              <a:rPr lang="en-US" sz="2000" dirty="0">
                <a:solidFill>
                  <a:schemeClr val="dk1"/>
                </a:solidFill>
                <a:uFill>
                  <a:noFill/>
                </a:uFill>
                <a:latin typeface="Didact Gothic"/>
                <a:sym typeface="Didact Gothic"/>
              </a:rPr>
              <a:t>Handwriting refers to the style in which a person writes using a pen or pencil. Some of the parameters that can be used to describe handwriting include:</a:t>
            </a:r>
          </a:p>
          <a:p>
            <a:pPr marL="342900" indent="-342900">
              <a:buSzPts val="1200"/>
              <a:buFont typeface="Didact Gothic"/>
              <a:buChar char="●"/>
            </a:pPr>
            <a:r>
              <a:rPr lang="en-US" sz="2000" dirty="0">
                <a:solidFill>
                  <a:schemeClr val="dk1"/>
                </a:solidFill>
                <a:uFill>
                  <a:noFill/>
                </a:uFill>
                <a:latin typeface="Didact Gothic"/>
              </a:rPr>
              <a:t>Slant: Handwriting can be upright (with little or no slant to the right or left) or slanted (leaning to the right or left).</a:t>
            </a:r>
          </a:p>
          <a:p>
            <a:pPr>
              <a:buSzPts val="1200"/>
            </a:pPr>
            <a:endParaRPr lang="en-US" sz="2000" dirty="0">
              <a:solidFill>
                <a:schemeClr val="dk1"/>
              </a:solidFill>
              <a:uFill>
                <a:noFill/>
              </a:uFill>
              <a:latin typeface="Didact Gothic"/>
            </a:endParaRPr>
          </a:p>
          <a:p>
            <a:pPr marL="342900" indent="-342900">
              <a:buSzPts val="1200"/>
              <a:buFont typeface="Didact Gothic"/>
              <a:buChar char="●"/>
            </a:pPr>
            <a:r>
              <a:rPr lang="en-US" sz="2000" dirty="0">
                <a:solidFill>
                  <a:schemeClr val="dk1"/>
                </a:solidFill>
                <a:uFill>
                  <a:noFill/>
                </a:uFill>
                <a:latin typeface="Didact Gothic"/>
              </a:rPr>
              <a:t>Size: Handwriting can be large or small in size.</a:t>
            </a:r>
          </a:p>
          <a:p>
            <a:pPr>
              <a:buSzPts val="1200"/>
            </a:pPr>
            <a:endParaRPr lang="en-US" sz="2000" dirty="0">
              <a:solidFill>
                <a:schemeClr val="dk1"/>
              </a:solidFill>
              <a:uFill>
                <a:noFill/>
              </a:uFill>
              <a:latin typeface="Didact Gothic"/>
            </a:endParaRPr>
          </a:p>
          <a:p>
            <a:pPr marL="342900" indent="-342900">
              <a:buSzPts val="1200"/>
              <a:buFont typeface="Didact Gothic"/>
              <a:buChar char="●"/>
            </a:pPr>
            <a:r>
              <a:rPr lang="en-US" sz="2000" dirty="0">
                <a:solidFill>
                  <a:schemeClr val="dk1"/>
                </a:solidFill>
                <a:uFill>
                  <a:noFill/>
                </a:uFill>
                <a:latin typeface="Didact Gothic"/>
              </a:rPr>
              <a:t>Pressure: The pressure with which a person writes can affect the appearance of the handwriting. Light pressure can result in thin, faint lines, while heavy pressure can result in thicker, darker lines.</a:t>
            </a:r>
          </a:p>
        </p:txBody>
      </p:sp>
      <p:sp>
        <p:nvSpPr>
          <p:cNvPr id="16" name="Google Shape;211;p28">
            <a:extLst>
              <a:ext uri="{FF2B5EF4-FFF2-40B4-BE49-F238E27FC236}">
                <a16:creationId xmlns:a16="http://schemas.microsoft.com/office/drawing/2014/main" id="{9D315FC5-A691-22BF-5DF8-C13CAF83917B}"/>
              </a:ext>
            </a:extLst>
          </p:cNvPr>
          <p:cNvSpPr txBox="1">
            <a:spLocks/>
          </p:cNvSpPr>
          <p:nvPr/>
        </p:nvSpPr>
        <p:spPr>
          <a:xfrm>
            <a:off x="8490338" y="4806896"/>
            <a:ext cx="548700" cy="393600"/>
          </a:xfrm>
          <a:prstGeom prst="rect">
            <a:avLst/>
          </a:prstGeom>
        </p:spPr>
        <p:txBody>
          <a:bodyPr spcFirstLastPara="1" wrap="square" lIns="91425" tIns="91425" rIns="91425" bIns="91425" anchor="ctr" anchorCtr="0">
            <a:normAutofit lnSpcReduction="1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fld id="{00000000-1234-1234-1234-123412341234}" type="slidenum">
              <a:rPr lang="en" smtClean="0"/>
              <a:pPr algn="r"/>
              <a:t>7</a:t>
            </a:fld>
            <a:endParaRPr lang="en" dirty="0"/>
          </a:p>
        </p:txBody>
      </p:sp>
    </p:spTree>
    <p:extLst>
      <p:ext uri="{BB962C8B-B14F-4D97-AF65-F5344CB8AC3E}">
        <p14:creationId xmlns:p14="http://schemas.microsoft.com/office/powerpoint/2010/main" val="14071218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466"/>
        <p:cNvGrpSpPr/>
        <p:nvPr/>
      </p:nvGrpSpPr>
      <p:grpSpPr>
        <a:xfrm>
          <a:off x="0" y="0"/>
          <a:ext cx="0" cy="0"/>
          <a:chOff x="0" y="0"/>
          <a:chExt cx="0" cy="0"/>
        </a:xfrm>
      </p:grpSpPr>
      <p:pic>
        <p:nvPicPr>
          <p:cNvPr id="7170" name="Picture 2" descr="Handwriting | Definition, Styles, &amp; Analysis | Britannica">
            <a:extLst>
              <a:ext uri="{FF2B5EF4-FFF2-40B4-BE49-F238E27FC236}">
                <a16:creationId xmlns:a16="http://schemas.microsoft.com/office/drawing/2014/main" id="{24BFC4BC-F632-2889-45EE-9D327643991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503723">
            <a:off x="5666961" y="3784873"/>
            <a:ext cx="1573128" cy="1085378"/>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2467" name="Google Shape;2467;p49"/>
          <p:cNvSpPr/>
          <p:nvPr/>
        </p:nvSpPr>
        <p:spPr>
          <a:xfrm rot="5400000">
            <a:off x="4232372" y="-2713675"/>
            <a:ext cx="342564" cy="6563689"/>
          </a:xfrm>
          <a:custGeom>
            <a:avLst/>
            <a:gdLst/>
            <a:ahLst/>
            <a:cxnLst/>
            <a:rect l="l" t="t" r="r" b="b"/>
            <a:pathLst>
              <a:path w="4004" h="55503" extrusionOk="0">
                <a:moveTo>
                  <a:pt x="782" y="0"/>
                </a:moveTo>
                <a:cubicBezTo>
                  <a:pt x="602" y="0"/>
                  <a:pt x="544" y="164"/>
                  <a:pt x="501" y="510"/>
                </a:cubicBezTo>
                <a:cubicBezTo>
                  <a:pt x="168" y="2778"/>
                  <a:pt x="134" y="5080"/>
                  <a:pt x="68" y="7348"/>
                </a:cubicBezTo>
                <a:cubicBezTo>
                  <a:pt x="1" y="14920"/>
                  <a:pt x="34" y="22492"/>
                  <a:pt x="34" y="30031"/>
                </a:cubicBezTo>
                <a:cubicBezTo>
                  <a:pt x="1" y="34467"/>
                  <a:pt x="1" y="38870"/>
                  <a:pt x="34" y="43407"/>
                </a:cubicBezTo>
                <a:lnTo>
                  <a:pt x="34" y="53881"/>
                </a:lnTo>
                <a:cubicBezTo>
                  <a:pt x="34" y="54181"/>
                  <a:pt x="34" y="54515"/>
                  <a:pt x="401" y="54648"/>
                </a:cubicBezTo>
                <a:cubicBezTo>
                  <a:pt x="1402" y="54915"/>
                  <a:pt x="2403" y="55182"/>
                  <a:pt x="3403" y="55482"/>
                </a:cubicBezTo>
                <a:cubicBezTo>
                  <a:pt x="3457" y="55496"/>
                  <a:pt x="3506" y="55502"/>
                  <a:pt x="3551" y="55502"/>
                </a:cubicBezTo>
                <a:cubicBezTo>
                  <a:pt x="3732" y="55502"/>
                  <a:pt x="3844" y="55396"/>
                  <a:pt x="3870" y="55182"/>
                </a:cubicBezTo>
                <a:cubicBezTo>
                  <a:pt x="3904" y="54982"/>
                  <a:pt x="3904" y="54782"/>
                  <a:pt x="3904" y="54548"/>
                </a:cubicBezTo>
                <a:cubicBezTo>
                  <a:pt x="3870" y="40472"/>
                  <a:pt x="4004" y="26328"/>
                  <a:pt x="3837" y="12251"/>
                </a:cubicBezTo>
                <a:cubicBezTo>
                  <a:pt x="3804" y="8849"/>
                  <a:pt x="3737" y="5480"/>
                  <a:pt x="3537" y="2111"/>
                </a:cubicBezTo>
                <a:cubicBezTo>
                  <a:pt x="3503" y="1477"/>
                  <a:pt x="3337" y="1077"/>
                  <a:pt x="2703" y="843"/>
                </a:cubicBezTo>
                <a:cubicBezTo>
                  <a:pt x="2203" y="643"/>
                  <a:pt x="1702" y="343"/>
                  <a:pt x="1202" y="143"/>
                </a:cubicBezTo>
                <a:cubicBezTo>
                  <a:pt x="1014" y="49"/>
                  <a:pt x="880" y="0"/>
                  <a:pt x="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49"/>
          <p:cNvSpPr txBox="1">
            <a:spLocks noGrp="1"/>
          </p:cNvSpPr>
          <p:nvPr>
            <p:ph type="title"/>
          </p:nvPr>
        </p:nvSpPr>
        <p:spPr>
          <a:xfrm>
            <a:off x="1927042" y="396887"/>
            <a:ext cx="7034304" cy="153889"/>
          </a:xfrm>
          <a:prstGeom prst="rect">
            <a:avLst/>
          </a:prstGeom>
        </p:spPr>
        <p:txBody>
          <a:bodyPr spcFirstLastPara="1" wrap="square" lIns="91425" tIns="91425" rIns="91425" bIns="91425" anchor="t" anchorCtr="0">
            <a:noAutofit/>
          </a:bodyPr>
          <a:lstStyle/>
          <a:p>
            <a:pPr>
              <a:buClr>
                <a:schemeClr val="hlink"/>
              </a:buClr>
              <a:buSzPts val="1100"/>
            </a:pPr>
            <a:r>
              <a:rPr lang="en-US" sz="1800" dirty="0"/>
              <a:t>Handwriting parameters</a:t>
            </a:r>
          </a:p>
        </p:txBody>
      </p:sp>
      <p:sp>
        <p:nvSpPr>
          <p:cNvPr id="6" name="TextBox 5">
            <a:extLst>
              <a:ext uri="{FF2B5EF4-FFF2-40B4-BE49-F238E27FC236}">
                <a16:creationId xmlns:a16="http://schemas.microsoft.com/office/drawing/2014/main" id="{BA905A0D-6320-844A-1B18-BD58A6898D01}"/>
              </a:ext>
            </a:extLst>
          </p:cNvPr>
          <p:cNvSpPr txBox="1"/>
          <p:nvPr/>
        </p:nvSpPr>
        <p:spPr>
          <a:xfrm>
            <a:off x="853943" y="739452"/>
            <a:ext cx="7292529" cy="3416320"/>
          </a:xfrm>
          <a:prstGeom prst="rect">
            <a:avLst/>
          </a:prstGeom>
          <a:noFill/>
        </p:spPr>
        <p:txBody>
          <a:bodyPr wrap="square">
            <a:spAutoFit/>
          </a:bodyPr>
          <a:lstStyle/>
          <a:p>
            <a:pPr marL="342900" lvl="0" indent="-342900">
              <a:buSzPts val="1200"/>
              <a:buFont typeface="Didact Gothic"/>
              <a:buChar char="●"/>
            </a:pPr>
            <a:r>
              <a:rPr lang="en-US" sz="1800" dirty="0">
                <a:solidFill>
                  <a:schemeClr val="dk1"/>
                </a:solidFill>
                <a:uFill>
                  <a:noFill/>
                </a:uFill>
                <a:latin typeface="Didact Gothic"/>
                <a:sym typeface="Didact Gothic"/>
              </a:rPr>
              <a:t>Spacing: The space between letters and words can vary in handwriting. Some people may have closely spaced handwriting, while others may have more widely spaced handwriting.</a:t>
            </a:r>
          </a:p>
          <a:p>
            <a:pPr lvl="0">
              <a:buSzPts val="1200"/>
            </a:pPr>
            <a:endParaRPr lang="en-US" sz="1800" dirty="0">
              <a:solidFill>
                <a:schemeClr val="dk1"/>
              </a:solidFill>
              <a:uFill>
                <a:noFill/>
              </a:uFill>
              <a:latin typeface="Didact Gothic"/>
              <a:sym typeface="Didact Gothic"/>
            </a:endParaRPr>
          </a:p>
          <a:p>
            <a:pPr marL="342900" lvl="0" indent="-342900">
              <a:buSzPts val="1200"/>
              <a:buFont typeface="Didact Gothic"/>
              <a:buChar char="●"/>
            </a:pPr>
            <a:r>
              <a:rPr lang="en-US" sz="1800" dirty="0">
                <a:solidFill>
                  <a:schemeClr val="dk1"/>
                </a:solidFill>
                <a:uFill>
                  <a:noFill/>
                </a:uFill>
                <a:latin typeface="Didact Gothic"/>
                <a:sym typeface="Didact Gothic"/>
              </a:rPr>
              <a:t>Connections: Some letters may be connected in handwriting, while others may be written separately.</a:t>
            </a:r>
          </a:p>
          <a:p>
            <a:pPr lvl="0">
              <a:buSzPts val="1200"/>
            </a:pPr>
            <a:endParaRPr lang="en-US" sz="1800" dirty="0">
              <a:solidFill>
                <a:schemeClr val="dk1"/>
              </a:solidFill>
              <a:uFill>
                <a:noFill/>
              </a:uFill>
              <a:latin typeface="Didact Gothic"/>
              <a:sym typeface="Didact Gothic"/>
            </a:endParaRPr>
          </a:p>
          <a:p>
            <a:pPr marL="342900" lvl="0" indent="-342900">
              <a:buSzPts val="1200"/>
              <a:buFont typeface="Didact Gothic"/>
              <a:buChar char="●"/>
            </a:pPr>
            <a:r>
              <a:rPr lang="en-US" sz="1800" dirty="0">
                <a:solidFill>
                  <a:schemeClr val="dk1"/>
                </a:solidFill>
                <a:uFill>
                  <a:noFill/>
                </a:uFill>
                <a:latin typeface="Didact Gothic"/>
                <a:sym typeface="Didact Gothic"/>
              </a:rPr>
              <a:t>Fluidity: Handwriting can be smooth and fluid or choppy and jerky.</a:t>
            </a:r>
          </a:p>
          <a:p>
            <a:pPr lvl="0">
              <a:buSzPts val="1200"/>
            </a:pPr>
            <a:endParaRPr lang="en-US" sz="1800" dirty="0">
              <a:solidFill>
                <a:schemeClr val="dk1"/>
              </a:solidFill>
              <a:uFill>
                <a:noFill/>
              </a:uFill>
              <a:latin typeface="Didact Gothic"/>
              <a:sym typeface="Didact Gothic"/>
            </a:endParaRPr>
          </a:p>
          <a:p>
            <a:pPr marL="342900" lvl="0" indent="-342900">
              <a:buSzPts val="1200"/>
              <a:buFont typeface="Didact Gothic"/>
              <a:buChar char="●"/>
            </a:pPr>
            <a:r>
              <a:rPr lang="en-US" sz="1800" dirty="0">
                <a:solidFill>
                  <a:schemeClr val="dk1"/>
                </a:solidFill>
                <a:uFill>
                  <a:noFill/>
                </a:uFill>
                <a:latin typeface="Didact Gothic"/>
                <a:sym typeface="Didact Gothic"/>
              </a:rPr>
              <a:t>Legibility: Handwriting that is easy to read is considered to be legible, while handwriting that is difficult to read is considered to be illegible.</a:t>
            </a:r>
          </a:p>
          <a:p>
            <a:pPr lvl="0">
              <a:buSzPts val="1200"/>
            </a:pPr>
            <a:endParaRPr lang="en-US" sz="1800" dirty="0">
              <a:solidFill>
                <a:schemeClr val="dk1"/>
              </a:solidFill>
              <a:uFill>
                <a:noFill/>
              </a:uFill>
              <a:latin typeface="Didact Gothic"/>
              <a:sym typeface="Didact Gothic"/>
            </a:endParaRPr>
          </a:p>
        </p:txBody>
      </p:sp>
      <p:grpSp>
        <p:nvGrpSpPr>
          <p:cNvPr id="2" name="Google Shape;2156;p44">
            <a:extLst>
              <a:ext uri="{FF2B5EF4-FFF2-40B4-BE49-F238E27FC236}">
                <a16:creationId xmlns:a16="http://schemas.microsoft.com/office/drawing/2014/main" id="{57E17C00-BC66-7399-00D9-F241C738748E}"/>
              </a:ext>
            </a:extLst>
          </p:cNvPr>
          <p:cNvGrpSpPr/>
          <p:nvPr/>
        </p:nvGrpSpPr>
        <p:grpSpPr>
          <a:xfrm rot="21331001">
            <a:off x="489509" y="4276901"/>
            <a:ext cx="2925132" cy="272485"/>
            <a:chOff x="6185025" y="5929393"/>
            <a:chExt cx="1284250" cy="119632"/>
          </a:xfrm>
        </p:grpSpPr>
        <p:sp>
          <p:nvSpPr>
            <p:cNvPr id="3" name="Google Shape;2157;p44">
              <a:extLst>
                <a:ext uri="{FF2B5EF4-FFF2-40B4-BE49-F238E27FC236}">
                  <a16:creationId xmlns:a16="http://schemas.microsoft.com/office/drawing/2014/main" id="{0C3129AF-F35E-3678-655D-72FEE924D1ED}"/>
                </a:ext>
              </a:extLst>
            </p:cNvPr>
            <p:cNvSpPr/>
            <p:nvPr/>
          </p:nvSpPr>
          <p:spPr>
            <a:xfrm>
              <a:off x="6185025" y="5944900"/>
              <a:ext cx="1284250" cy="104125"/>
            </a:xfrm>
            <a:custGeom>
              <a:avLst/>
              <a:gdLst/>
              <a:ahLst/>
              <a:cxnLst/>
              <a:rect l="l" t="t" r="r" b="b"/>
              <a:pathLst>
                <a:path w="51370" h="4165" extrusionOk="0">
                  <a:moveTo>
                    <a:pt x="2098" y="1"/>
                  </a:moveTo>
                  <a:cubicBezTo>
                    <a:pt x="973" y="1"/>
                    <a:pt x="1" y="913"/>
                    <a:pt x="1" y="2068"/>
                  </a:cubicBezTo>
                  <a:cubicBezTo>
                    <a:pt x="1" y="3253"/>
                    <a:pt x="973" y="4165"/>
                    <a:pt x="2098" y="4165"/>
                  </a:cubicBezTo>
                  <a:lnTo>
                    <a:pt x="48026" y="4165"/>
                  </a:lnTo>
                  <a:lnTo>
                    <a:pt x="51218" y="2311"/>
                  </a:lnTo>
                  <a:cubicBezTo>
                    <a:pt x="51370" y="2189"/>
                    <a:pt x="51370" y="1976"/>
                    <a:pt x="51218" y="1855"/>
                  </a:cubicBezTo>
                  <a:lnTo>
                    <a:pt x="48026" y="1"/>
                  </a:lnTo>
                  <a:close/>
                </a:path>
              </a:pathLst>
            </a:custGeom>
            <a:solidFill>
              <a:srgbClr val="212121">
                <a:alpha val="4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160;p44">
              <a:extLst>
                <a:ext uri="{FF2B5EF4-FFF2-40B4-BE49-F238E27FC236}">
                  <a16:creationId xmlns:a16="http://schemas.microsoft.com/office/drawing/2014/main" id="{4AE03114-664F-9057-A8F9-49896209DD1E}"/>
                </a:ext>
              </a:extLst>
            </p:cNvPr>
            <p:cNvSpPr/>
            <p:nvPr/>
          </p:nvSpPr>
          <p:spPr>
            <a:xfrm>
              <a:off x="7021982" y="5929393"/>
              <a:ext cx="292600" cy="49425"/>
            </a:xfrm>
            <a:custGeom>
              <a:avLst/>
              <a:gdLst/>
              <a:ahLst/>
              <a:cxnLst/>
              <a:rect l="l" t="t" r="r" b="b"/>
              <a:pathLst>
                <a:path w="11704" h="1977" extrusionOk="0">
                  <a:moveTo>
                    <a:pt x="1004" y="1"/>
                  </a:moveTo>
                  <a:cubicBezTo>
                    <a:pt x="457" y="1"/>
                    <a:pt x="1" y="457"/>
                    <a:pt x="1" y="1004"/>
                  </a:cubicBezTo>
                  <a:cubicBezTo>
                    <a:pt x="1" y="1520"/>
                    <a:pt x="457" y="1976"/>
                    <a:pt x="1004" y="1976"/>
                  </a:cubicBezTo>
                  <a:lnTo>
                    <a:pt x="10730" y="1976"/>
                  </a:lnTo>
                  <a:cubicBezTo>
                    <a:pt x="11247" y="1976"/>
                    <a:pt x="11703" y="1581"/>
                    <a:pt x="11703" y="1004"/>
                  </a:cubicBezTo>
                  <a:cubicBezTo>
                    <a:pt x="11703" y="457"/>
                    <a:pt x="11247" y="1"/>
                    <a:pt x="10730" y="1"/>
                  </a:cubicBezTo>
                  <a:close/>
                </a:path>
              </a:pathLst>
            </a:custGeom>
            <a:solidFill>
              <a:srgbClr val="FCFE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 name="Google Shape;3816;p77">
            <a:extLst>
              <a:ext uri="{FF2B5EF4-FFF2-40B4-BE49-F238E27FC236}">
                <a16:creationId xmlns:a16="http://schemas.microsoft.com/office/drawing/2014/main" id="{E3854F14-BD5D-ADFC-58EB-084FEB5D2881}"/>
              </a:ext>
            </a:extLst>
          </p:cNvPr>
          <p:cNvGrpSpPr/>
          <p:nvPr/>
        </p:nvGrpSpPr>
        <p:grpSpPr>
          <a:xfrm rot="15399537">
            <a:off x="1496934" y="3116875"/>
            <a:ext cx="1298806" cy="2311643"/>
            <a:chOff x="7392150" y="488345"/>
            <a:chExt cx="1298925" cy="2311855"/>
          </a:xfrm>
        </p:grpSpPr>
        <p:sp>
          <p:nvSpPr>
            <p:cNvPr id="9" name="Google Shape;3817;p77">
              <a:extLst>
                <a:ext uri="{FF2B5EF4-FFF2-40B4-BE49-F238E27FC236}">
                  <a16:creationId xmlns:a16="http://schemas.microsoft.com/office/drawing/2014/main" id="{E0BA981E-81BB-FCD2-F342-1538031F997B}"/>
                </a:ext>
              </a:extLst>
            </p:cNvPr>
            <p:cNvSpPr/>
            <p:nvPr/>
          </p:nvSpPr>
          <p:spPr>
            <a:xfrm>
              <a:off x="7392150" y="541775"/>
              <a:ext cx="1298925" cy="2258425"/>
            </a:xfrm>
            <a:custGeom>
              <a:avLst/>
              <a:gdLst/>
              <a:ahLst/>
              <a:cxnLst/>
              <a:rect l="l" t="t" r="r" b="b"/>
              <a:pathLst>
                <a:path w="51957" h="90337" extrusionOk="0">
                  <a:moveTo>
                    <a:pt x="45430" y="0"/>
                  </a:moveTo>
                  <a:lnTo>
                    <a:pt x="51957" y="4177"/>
                  </a:lnTo>
                  <a:lnTo>
                    <a:pt x="11749" y="79632"/>
                  </a:lnTo>
                  <a:lnTo>
                    <a:pt x="0" y="90337"/>
                  </a:lnTo>
                  <a:lnTo>
                    <a:pt x="4700" y="75455"/>
                  </a:lnTo>
                  <a:close/>
                </a:path>
              </a:pathLst>
            </a:custGeom>
            <a:solidFill>
              <a:srgbClr val="212121">
                <a:alpha val="4760"/>
              </a:srgbClr>
            </a:solidFill>
            <a:ln>
              <a:noFill/>
            </a:ln>
          </p:spPr>
        </p:sp>
        <p:grpSp>
          <p:nvGrpSpPr>
            <p:cNvPr id="10" name="Google Shape;3818;p77">
              <a:extLst>
                <a:ext uri="{FF2B5EF4-FFF2-40B4-BE49-F238E27FC236}">
                  <a16:creationId xmlns:a16="http://schemas.microsoft.com/office/drawing/2014/main" id="{197474DC-DA18-F38D-EC6E-EF49D4B01FA2}"/>
                </a:ext>
              </a:extLst>
            </p:cNvPr>
            <p:cNvGrpSpPr/>
            <p:nvPr/>
          </p:nvGrpSpPr>
          <p:grpSpPr>
            <a:xfrm rot="191719">
              <a:off x="7477103" y="516441"/>
              <a:ext cx="1070309" cy="2229474"/>
              <a:chOff x="-1537000" y="1542875"/>
              <a:chExt cx="695325" cy="1448375"/>
            </a:xfrm>
          </p:grpSpPr>
          <p:sp>
            <p:nvSpPr>
              <p:cNvPr id="11" name="Google Shape;3819;p77">
                <a:extLst>
                  <a:ext uri="{FF2B5EF4-FFF2-40B4-BE49-F238E27FC236}">
                    <a16:creationId xmlns:a16="http://schemas.microsoft.com/office/drawing/2014/main" id="{92874995-0329-045A-D8FE-3C09E456C48F}"/>
                  </a:ext>
                </a:extLst>
              </p:cNvPr>
              <p:cNvSpPr/>
              <p:nvPr/>
            </p:nvSpPr>
            <p:spPr>
              <a:xfrm>
                <a:off x="-1537000" y="2738175"/>
                <a:ext cx="164175" cy="253075"/>
              </a:xfrm>
              <a:custGeom>
                <a:avLst/>
                <a:gdLst/>
                <a:ahLst/>
                <a:cxnLst/>
                <a:rect l="l" t="t" r="r" b="b"/>
                <a:pathLst>
                  <a:path w="6567" h="10123" extrusionOk="0">
                    <a:moveTo>
                      <a:pt x="1460" y="0"/>
                    </a:moveTo>
                    <a:lnTo>
                      <a:pt x="1" y="10122"/>
                    </a:lnTo>
                    <a:lnTo>
                      <a:pt x="6566" y="2280"/>
                    </a:lnTo>
                    <a:lnTo>
                      <a:pt x="1460" y="0"/>
                    </a:lnTo>
                    <a:close/>
                  </a:path>
                </a:pathLst>
              </a:custGeom>
              <a:solidFill>
                <a:srgbClr val="EEBE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820;p77">
                <a:extLst>
                  <a:ext uri="{FF2B5EF4-FFF2-40B4-BE49-F238E27FC236}">
                    <a16:creationId xmlns:a16="http://schemas.microsoft.com/office/drawing/2014/main" id="{649C9253-4323-56FD-74C9-97A7EA01981A}"/>
                  </a:ext>
                </a:extLst>
              </p:cNvPr>
              <p:cNvSpPr/>
              <p:nvPr/>
            </p:nvSpPr>
            <p:spPr>
              <a:xfrm>
                <a:off x="-1537000" y="2887875"/>
                <a:ext cx="66900" cy="103375"/>
              </a:xfrm>
              <a:custGeom>
                <a:avLst/>
                <a:gdLst/>
                <a:ahLst/>
                <a:cxnLst/>
                <a:rect l="l" t="t" r="r" b="b"/>
                <a:pathLst>
                  <a:path w="2676" h="4135" extrusionOk="0">
                    <a:moveTo>
                      <a:pt x="609" y="0"/>
                    </a:moveTo>
                    <a:lnTo>
                      <a:pt x="1" y="4134"/>
                    </a:lnTo>
                    <a:lnTo>
                      <a:pt x="2675" y="882"/>
                    </a:lnTo>
                    <a:cubicBezTo>
                      <a:pt x="2463" y="608"/>
                      <a:pt x="2159" y="395"/>
                      <a:pt x="1824" y="243"/>
                    </a:cubicBezTo>
                    <a:cubicBezTo>
                      <a:pt x="1429" y="61"/>
                      <a:pt x="1004" y="0"/>
                      <a:pt x="6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821;p77">
                <a:extLst>
                  <a:ext uri="{FF2B5EF4-FFF2-40B4-BE49-F238E27FC236}">
                    <a16:creationId xmlns:a16="http://schemas.microsoft.com/office/drawing/2014/main" id="{52ADB876-3A10-2732-B8E3-8BAD1A565714}"/>
                  </a:ext>
                </a:extLst>
              </p:cNvPr>
              <p:cNvSpPr/>
              <p:nvPr/>
            </p:nvSpPr>
            <p:spPr>
              <a:xfrm>
                <a:off x="-1014950" y="1542875"/>
                <a:ext cx="173275" cy="166000"/>
              </a:xfrm>
              <a:custGeom>
                <a:avLst/>
                <a:gdLst/>
                <a:ahLst/>
                <a:cxnLst/>
                <a:rect l="l" t="t" r="r" b="b"/>
                <a:pathLst>
                  <a:path w="6931" h="6640" extrusionOk="0">
                    <a:moveTo>
                      <a:pt x="3082" y="0"/>
                    </a:moveTo>
                    <a:cubicBezTo>
                      <a:pt x="2366" y="0"/>
                      <a:pt x="1684" y="404"/>
                      <a:pt x="1368" y="1125"/>
                    </a:cubicBezTo>
                    <a:lnTo>
                      <a:pt x="426" y="3252"/>
                    </a:lnTo>
                    <a:cubicBezTo>
                      <a:pt x="0" y="4195"/>
                      <a:pt x="426" y="5289"/>
                      <a:pt x="1368" y="5715"/>
                    </a:cubicBezTo>
                    <a:lnTo>
                      <a:pt x="3070" y="6474"/>
                    </a:lnTo>
                    <a:cubicBezTo>
                      <a:pt x="3327" y="6587"/>
                      <a:pt x="3592" y="6640"/>
                      <a:pt x="3851" y="6640"/>
                    </a:cubicBezTo>
                    <a:cubicBezTo>
                      <a:pt x="4574" y="6640"/>
                      <a:pt x="5250" y="6226"/>
                      <a:pt x="5563" y="5532"/>
                    </a:cubicBezTo>
                    <a:lnTo>
                      <a:pt x="6505" y="3404"/>
                    </a:lnTo>
                    <a:cubicBezTo>
                      <a:pt x="6931" y="2432"/>
                      <a:pt x="6505" y="1338"/>
                      <a:pt x="5563" y="912"/>
                    </a:cubicBezTo>
                    <a:lnTo>
                      <a:pt x="3830" y="152"/>
                    </a:lnTo>
                    <a:cubicBezTo>
                      <a:pt x="3586" y="50"/>
                      <a:pt x="3332" y="0"/>
                      <a:pt x="3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822;p77">
                <a:extLst>
                  <a:ext uri="{FF2B5EF4-FFF2-40B4-BE49-F238E27FC236}">
                    <a16:creationId xmlns:a16="http://schemas.microsoft.com/office/drawing/2014/main" id="{A35981FD-BAC2-94A1-9427-3B4AF4A9008A}"/>
                  </a:ext>
                </a:extLst>
              </p:cNvPr>
              <p:cNvSpPr/>
              <p:nvPr/>
            </p:nvSpPr>
            <p:spPr>
              <a:xfrm>
                <a:off x="-1501275" y="1668250"/>
                <a:ext cx="604900" cy="1127700"/>
              </a:xfrm>
              <a:custGeom>
                <a:avLst/>
                <a:gdLst/>
                <a:ahLst/>
                <a:cxnLst/>
                <a:rect l="l" t="t" r="r" b="b"/>
                <a:pathLst>
                  <a:path w="24196" h="45108" extrusionOk="0">
                    <a:moveTo>
                      <a:pt x="19119" y="0"/>
                    </a:moveTo>
                    <a:lnTo>
                      <a:pt x="0" y="42828"/>
                    </a:lnTo>
                    <a:lnTo>
                      <a:pt x="5107" y="45107"/>
                    </a:lnTo>
                    <a:lnTo>
                      <a:pt x="24195" y="2250"/>
                    </a:lnTo>
                    <a:lnTo>
                      <a:pt x="1911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823;p77">
                <a:extLst>
                  <a:ext uri="{FF2B5EF4-FFF2-40B4-BE49-F238E27FC236}">
                    <a16:creationId xmlns:a16="http://schemas.microsoft.com/office/drawing/2014/main" id="{4B6573DF-1541-82E1-84F1-069625A1646D}"/>
                  </a:ext>
                </a:extLst>
              </p:cNvPr>
              <p:cNvSpPr/>
              <p:nvPr/>
            </p:nvSpPr>
            <p:spPr>
              <a:xfrm>
                <a:off x="-1466325" y="1683450"/>
                <a:ext cx="535750" cy="1097300"/>
              </a:xfrm>
              <a:custGeom>
                <a:avLst/>
                <a:gdLst/>
                <a:ahLst/>
                <a:cxnLst/>
                <a:rect l="l" t="t" r="r" b="b"/>
                <a:pathLst>
                  <a:path w="21430" h="43892" extrusionOk="0">
                    <a:moveTo>
                      <a:pt x="19089" y="0"/>
                    </a:moveTo>
                    <a:lnTo>
                      <a:pt x="0" y="42828"/>
                    </a:lnTo>
                    <a:lnTo>
                      <a:pt x="2341" y="43892"/>
                    </a:lnTo>
                    <a:lnTo>
                      <a:pt x="21429" y="1034"/>
                    </a:lnTo>
                    <a:lnTo>
                      <a:pt x="190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824;p77">
                <a:extLst>
                  <a:ext uri="{FF2B5EF4-FFF2-40B4-BE49-F238E27FC236}">
                    <a16:creationId xmlns:a16="http://schemas.microsoft.com/office/drawing/2014/main" id="{CFFB77B9-4750-FE2C-39C3-F6C8A2BDDF26}"/>
                  </a:ext>
                </a:extLst>
              </p:cNvPr>
              <p:cNvSpPr/>
              <p:nvPr/>
            </p:nvSpPr>
            <p:spPr>
              <a:xfrm>
                <a:off x="-1033200" y="1618100"/>
                <a:ext cx="164925" cy="116275"/>
              </a:xfrm>
              <a:custGeom>
                <a:avLst/>
                <a:gdLst/>
                <a:ahLst/>
                <a:cxnLst/>
                <a:rect l="l" t="t" r="r" b="b"/>
                <a:pathLst>
                  <a:path w="6597" h="4651" extrusionOk="0">
                    <a:moveTo>
                      <a:pt x="974" y="0"/>
                    </a:moveTo>
                    <a:lnTo>
                      <a:pt x="1" y="2128"/>
                    </a:lnTo>
                    <a:lnTo>
                      <a:pt x="5624" y="4651"/>
                    </a:lnTo>
                    <a:lnTo>
                      <a:pt x="6597" y="2523"/>
                    </a:lnTo>
                    <a:lnTo>
                      <a:pt x="974" y="0"/>
                    </a:lnTo>
                    <a:close/>
                  </a:path>
                </a:pathLst>
              </a:custGeom>
              <a:solidFill>
                <a:srgbClr val="E9E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7" name="Google Shape;211;p28">
            <a:extLst>
              <a:ext uri="{FF2B5EF4-FFF2-40B4-BE49-F238E27FC236}">
                <a16:creationId xmlns:a16="http://schemas.microsoft.com/office/drawing/2014/main" id="{B821F2D1-3B5D-E2DB-49F0-769B088A3D32}"/>
              </a:ext>
            </a:extLst>
          </p:cNvPr>
          <p:cNvSpPr txBox="1">
            <a:spLocks/>
          </p:cNvSpPr>
          <p:nvPr/>
        </p:nvSpPr>
        <p:spPr>
          <a:xfrm>
            <a:off x="8490338" y="4806896"/>
            <a:ext cx="548700" cy="393600"/>
          </a:xfrm>
          <a:prstGeom prst="rect">
            <a:avLst/>
          </a:prstGeom>
        </p:spPr>
        <p:txBody>
          <a:bodyPr spcFirstLastPara="1" wrap="square" lIns="91425" tIns="91425" rIns="91425" bIns="91425" anchor="ctr" anchorCtr="0">
            <a:normAutofit lnSpcReduction="1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fld id="{00000000-1234-1234-1234-123412341234}" type="slidenum">
              <a:rPr lang="en" smtClean="0"/>
              <a:pPr algn="r"/>
              <a:t>8</a:t>
            </a:fld>
            <a:endParaRPr lang="en" dirty="0"/>
          </a:p>
        </p:txBody>
      </p:sp>
    </p:spTree>
    <p:extLst>
      <p:ext uri="{BB962C8B-B14F-4D97-AF65-F5344CB8AC3E}">
        <p14:creationId xmlns:p14="http://schemas.microsoft.com/office/powerpoint/2010/main" val="9897337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466"/>
        <p:cNvGrpSpPr/>
        <p:nvPr/>
      </p:nvGrpSpPr>
      <p:grpSpPr>
        <a:xfrm>
          <a:off x="0" y="0"/>
          <a:ext cx="0" cy="0"/>
          <a:chOff x="0" y="0"/>
          <a:chExt cx="0" cy="0"/>
        </a:xfrm>
      </p:grpSpPr>
      <p:sp>
        <p:nvSpPr>
          <p:cNvPr id="2467" name="Google Shape;2467;p49"/>
          <p:cNvSpPr/>
          <p:nvPr/>
        </p:nvSpPr>
        <p:spPr>
          <a:xfrm rot="5400000">
            <a:off x="4224814" y="-2666695"/>
            <a:ext cx="342564" cy="6563689"/>
          </a:xfrm>
          <a:custGeom>
            <a:avLst/>
            <a:gdLst/>
            <a:ahLst/>
            <a:cxnLst/>
            <a:rect l="l" t="t" r="r" b="b"/>
            <a:pathLst>
              <a:path w="4004" h="55503" extrusionOk="0">
                <a:moveTo>
                  <a:pt x="782" y="0"/>
                </a:moveTo>
                <a:cubicBezTo>
                  <a:pt x="602" y="0"/>
                  <a:pt x="544" y="164"/>
                  <a:pt x="501" y="510"/>
                </a:cubicBezTo>
                <a:cubicBezTo>
                  <a:pt x="168" y="2778"/>
                  <a:pt x="134" y="5080"/>
                  <a:pt x="68" y="7348"/>
                </a:cubicBezTo>
                <a:cubicBezTo>
                  <a:pt x="1" y="14920"/>
                  <a:pt x="34" y="22492"/>
                  <a:pt x="34" y="30031"/>
                </a:cubicBezTo>
                <a:cubicBezTo>
                  <a:pt x="1" y="34467"/>
                  <a:pt x="1" y="38870"/>
                  <a:pt x="34" y="43407"/>
                </a:cubicBezTo>
                <a:lnTo>
                  <a:pt x="34" y="53881"/>
                </a:lnTo>
                <a:cubicBezTo>
                  <a:pt x="34" y="54181"/>
                  <a:pt x="34" y="54515"/>
                  <a:pt x="401" y="54648"/>
                </a:cubicBezTo>
                <a:cubicBezTo>
                  <a:pt x="1402" y="54915"/>
                  <a:pt x="2403" y="55182"/>
                  <a:pt x="3403" y="55482"/>
                </a:cubicBezTo>
                <a:cubicBezTo>
                  <a:pt x="3457" y="55496"/>
                  <a:pt x="3506" y="55502"/>
                  <a:pt x="3551" y="55502"/>
                </a:cubicBezTo>
                <a:cubicBezTo>
                  <a:pt x="3732" y="55502"/>
                  <a:pt x="3844" y="55396"/>
                  <a:pt x="3870" y="55182"/>
                </a:cubicBezTo>
                <a:cubicBezTo>
                  <a:pt x="3904" y="54982"/>
                  <a:pt x="3904" y="54782"/>
                  <a:pt x="3904" y="54548"/>
                </a:cubicBezTo>
                <a:cubicBezTo>
                  <a:pt x="3870" y="40472"/>
                  <a:pt x="4004" y="26328"/>
                  <a:pt x="3837" y="12251"/>
                </a:cubicBezTo>
                <a:cubicBezTo>
                  <a:pt x="3804" y="8849"/>
                  <a:pt x="3737" y="5480"/>
                  <a:pt x="3537" y="2111"/>
                </a:cubicBezTo>
                <a:cubicBezTo>
                  <a:pt x="3503" y="1477"/>
                  <a:pt x="3337" y="1077"/>
                  <a:pt x="2703" y="843"/>
                </a:cubicBezTo>
                <a:cubicBezTo>
                  <a:pt x="2203" y="643"/>
                  <a:pt x="1702" y="343"/>
                  <a:pt x="1202" y="143"/>
                </a:cubicBezTo>
                <a:cubicBezTo>
                  <a:pt x="1014" y="49"/>
                  <a:pt x="880" y="0"/>
                  <a:pt x="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49"/>
          <p:cNvSpPr txBox="1">
            <a:spLocks noGrp="1"/>
          </p:cNvSpPr>
          <p:nvPr>
            <p:ph type="title"/>
          </p:nvPr>
        </p:nvSpPr>
        <p:spPr>
          <a:xfrm>
            <a:off x="1927042" y="396887"/>
            <a:ext cx="7034304" cy="153889"/>
          </a:xfrm>
          <a:prstGeom prst="rect">
            <a:avLst/>
          </a:prstGeom>
        </p:spPr>
        <p:txBody>
          <a:bodyPr spcFirstLastPara="1" wrap="square" lIns="91425" tIns="91425" rIns="91425" bIns="91425" anchor="t" anchorCtr="0">
            <a:noAutofit/>
          </a:bodyPr>
          <a:lstStyle/>
          <a:p>
            <a:pPr>
              <a:buClr>
                <a:schemeClr val="hlink"/>
              </a:buClr>
              <a:buSzPts val="1100"/>
            </a:pPr>
            <a:r>
              <a:rPr lang="en-US" sz="1800" dirty="0"/>
              <a:t>Handwriting parameters</a:t>
            </a:r>
          </a:p>
        </p:txBody>
      </p:sp>
      <p:sp>
        <p:nvSpPr>
          <p:cNvPr id="4" name="TextBox 3">
            <a:extLst>
              <a:ext uri="{FF2B5EF4-FFF2-40B4-BE49-F238E27FC236}">
                <a16:creationId xmlns:a16="http://schemas.microsoft.com/office/drawing/2014/main" id="{DDDCB39A-5CF4-00F5-F984-86F2B855CB52}"/>
              </a:ext>
            </a:extLst>
          </p:cNvPr>
          <p:cNvSpPr txBox="1"/>
          <p:nvPr/>
        </p:nvSpPr>
        <p:spPr>
          <a:xfrm>
            <a:off x="593226" y="967773"/>
            <a:ext cx="6986879" cy="1938992"/>
          </a:xfrm>
          <a:prstGeom prst="rect">
            <a:avLst/>
          </a:prstGeom>
          <a:noFill/>
        </p:spPr>
        <p:txBody>
          <a:bodyPr wrap="square">
            <a:spAutoFit/>
          </a:bodyPr>
          <a:lstStyle/>
          <a:p>
            <a:pPr marL="457200" indent="-304800">
              <a:buClr>
                <a:schemeClr val="accent5"/>
              </a:buClr>
              <a:buSzPts val="1200"/>
              <a:buFont typeface="Didact Gothic"/>
              <a:buChar char="•"/>
            </a:pPr>
            <a:r>
              <a:rPr lang="en-US" sz="2000" b="1" u="sng" dirty="0">
                <a:solidFill>
                  <a:schemeClr val="dk1"/>
                </a:solidFill>
                <a:latin typeface="Didact Gothic"/>
              </a:rPr>
              <a:t>Handwriting speed </a:t>
            </a:r>
            <a:r>
              <a:rPr lang="en-US" sz="2000" dirty="0">
                <a:solidFill>
                  <a:schemeClr val="dk1"/>
                </a:solidFill>
                <a:latin typeface="Didact Gothic"/>
              </a:rPr>
              <a:t>refers to the rate at which a person is able to write by hand. This can be measured in words per minute (wpm) or in characters per minute (</a:t>
            </a:r>
            <a:r>
              <a:rPr lang="en-US" sz="2000" dirty="0" err="1">
                <a:solidFill>
                  <a:schemeClr val="dk1"/>
                </a:solidFill>
                <a:latin typeface="Didact Gothic"/>
              </a:rPr>
              <a:t>cpm</a:t>
            </a:r>
            <a:r>
              <a:rPr lang="en-US" sz="2000" dirty="0">
                <a:solidFill>
                  <a:schemeClr val="dk1"/>
                </a:solidFill>
                <a:latin typeface="Didact Gothic"/>
              </a:rPr>
              <a:t>). Factors that can affect handwriting speed include the individual's level of proficiency in writing, their writing implement (pen, pencil, etc.)</a:t>
            </a:r>
          </a:p>
        </p:txBody>
      </p:sp>
      <p:sp>
        <p:nvSpPr>
          <p:cNvPr id="8" name="TextBox 7">
            <a:extLst>
              <a:ext uri="{FF2B5EF4-FFF2-40B4-BE49-F238E27FC236}">
                <a16:creationId xmlns:a16="http://schemas.microsoft.com/office/drawing/2014/main" id="{B1DD9F3D-579D-CEE8-BB5A-23F6FF699FF7}"/>
              </a:ext>
            </a:extLst>
          </p:cNvPr>
          <p:cNvSpPr txBox="1"/>
          <p:nvPr/>
        </p:nvSpPr>
        <p:spPr>
          <a:xfrm>
            <a:off x="593226" y="3152172"/>
            <a:ext cx="7394549" cy="1323439"/>
          </a:xfrm>
          <a:prstGeom prst="rect">
            <a:avLst/>
          </a:prstGeom>
          <a:noFill/>
        </p:spPr>
        <p:txBody>
          <a:bodyPr wrap="square">
            <a:spAutoFit/>
          </a:bodyPr>
          <a:lstStyle/>
          <a:p>
            <a:pPr marL="457200" indent="-304800">
              <a:buClr>
                <a:schemeClr val="accent5"/>
              </a:buClr>
              <a:buSzPts val="1200"/>
              <a:buFont typeface="Didact Gothic"/>
              <a:buChar char="•"/>
            </a:pPr>
            <a:r>
              <a:rPr lang="en-US" sz="2000" b="1" u="sng" dirty="0">
                <a:solidFill>
                  <a:schemeClr val="dk1"/>
                </a:solidFill>
                <a:latin typeface="Didact Gothic"/>
                <a:sym typeface="Didact Gothic"/>
              </a:rPr>
              <a:t>Handwriting orientation </a:t>
            </a:r>
            <a:r>
              <a:rPr lang="en-US" sz="2000" dirty="0">
                <a:solidFill>
                  <a:schemeClr val="dk1"/>
                </a:solidFill>
                <a:latin typeface="Didact Gothic"/>
                <a:sym typeface="Didact Gothic"/>
              </a:rPr>
              <a:t>refers to the direction in which a person writes. The orientation includes accuracy to maintain the writing between the specific border of the line and from where to start the writing of a letter and where to end it.</a:t>
            </a:r>
          </a:p>
        </p:txBody>
      </p:sp>
      <p:sp>
        <p:nvSpPr>
          <p:cNvPr id="9" name="Google Shape;211;p28">
            <a:extLst>
              <a:ext uri="{FF2B5EF4-FFF2-40B4-BE49-F238E27FC236}">
                <a16:creationId xmlns:a16="http://schemas.microsoft.com/office/drawing/2014/main" id="{F9CA1E0A-5DAE-12AD-8B1D-E3380285E3E2}"/>
              </a:ext>
            </a:extLst>
          </p:cNvPr>
          <p:cNvSpPr txBox="1">
            <a:spLocks/>
          </p:cNvSpPr>
          <p:nvPr/>
        </p:nvSpPr>
        <p:spPr>
          <a:xfrm>
            <a:off x="8490338" y="4806896"/>
            <a:ext cx="548700" cy="393600"/>
          </a:xfrm>
          <a:prstGeom prst="rect">
            <a:avLst/>
          </a:prstGeom>
        </p:spPr>
        <p:txBody>
          <a:bodyPr spcFirstLastPara="1" wrap="square" lIns="91425" tIns="91425" rIns="91425" bIns="91425" anchor="ctr" anchorCtr="0">
            <a:normAutofit lnSpcReduction="1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fld id="{00000000-1234-1234-1234-123412341234}" type="slidenum">
              <a:rPr lang="en" smtClean="0"/>
              <a:pPr algn="r"/>
              <a:t>9</a:t>
            </a:fld>
            <a:endParaRPr lang="en" dirty="0"/>
          </a:p>
        </p:txBody>
      </p:sp>
    </p:spTree>
    <p:extLst>
      <p:ext uri="{BB962C8B-B14F-4D97-AF65-F5344CB8AC3E}">
        <p14:creationId xmlns:p14="http://schemas.microsoft.com/office/powerpoint/2010/main" val="3978146338"/>
      </p:ext>
    </p:extLst>
  </p:cSld>
  <p:clrMapOvr>
    <a:masterClrMapping/>
  </p:clrMapOvr>
</p:sld>
</file>

<file path=ppt/theme/theme1.xml><?xml version="1.0" encoding="utf-8"?>
<a:theme xmlns:a="http://schemas.openxmlformats.org/drawingml/2006/main" name="Digital Notepad for Marketing by Slidesgo">
  <a:themeElements>
    <a:clrScheme name="Simple Light">
      <a:dk1>
        <a:srgbClr val="212121"/>
      </a:dk1>
      <a:lt1>
        <a:srgbClr val="FFFFFF"/>
      </a:lt1>
      <a:dk2>
        <a:srgbClr val="96CCBE"/>
      </a:dk2>
      <a:lt2>
        <a:srgbClr val="1B5151"/>
      </a:lt2>
      <a:accent1>
        <a:srgbClr val="113636"/>
      </a:accent1>
      <a:accent2>
        <a:srgbClr val="FCFEE8"/>
      </a:accent2>
      <a:accent3>
        <a:srgbClr val="EDEBE2"/>
      </a:accent3>
      <a:accent4>
        <a:srgbClr val="EDE3D1"/>
      </a:accent4>
      <a:accent5>
        <a:srgbClr val="EFC754"/>
      </a:accent5>
      <a:accent6>
        <a:srgbClr val="FFFFFF"/>
      </a:accent6>
      <a:hlink>
        <a:srgbClr val="21212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543</TotalTime>
  <Words>1902</Words>
  <Application>Microsoft Office PowerPoint</Application>
  <PresentationFormat>On-screen Show (16:9)</PresentationFormat>
  <Paragraphs>198</Paragraphs>
  <Slides>29</Slides>
  <Notes>29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29</vt:i4>
      </vt:variant>
    </vt:vector>
  </HeadingPairs>
  <TitlesOfParts>
    <vt:vector size="37" baseType="lpstr">
      <vt:lpstr>Arial</vt:lpstr>
      <vt:lpstr>DM Serif Display</vt:lpstr>
      <vt:lpstr>Bebas Neue</vt:lpstr>
      <vt:lpstr>Times New Roman</vt:lpstr>
      <vt:lpstr>BioRhyme</vt:lpstr>
      <vt:lpstr>Calibri</vt:lpstr>
      <vt:lpstr>Didact Gothic</vt:lpstr>
      <vt:lpstr>Digital Notepad for Marketing by Slidesgo</vt:lpstr>
      <vt:lpstr>Enhancing handwriting using graphic board  Idan Brauner, Sender Hodik  </vt:lpstr>
      <vt:lpstr>For better handwriting!</vt:lpstr>
      <vt:lpstr>Motivation</vt:lpstr>
      <vt:lpstr>01</vt:lpstr>
      <vt:lpstr>The importance of improving handwriting at an early age</vt:lpstr>
      <vt:lpstr>Dysgraphia</vt:lpstr>
      <vt:lpstr>Handwriting parameters</vt:lpstr>
      <vt:lpstr>Handwriting parameters</vt:lpstr>
      <vt:lpstr>Handwriting parameters</vt:lpstr>
      <vt:lpstr>Related Work</vt:lpstr>
      <vt:lpstr> Occupational Therapy Intervention in Handwriting </vt:lpstr>
      <vt:lpstr>Expected Achievement's </vt:lpstr>
      <vt:lpstr>PowerPoint Presentation</vt:lpstr>
      <vt:lpstr>PowerPoint Presentation</vt:lpstr>
      <vt:lpstr>PowerPoint Presentation</vt:lpstr>
      <vt:lpstr>PowerPoint Presentation</vt:lpstr>
      <vt:lpstr>PowerPoint Presentation</vt:lpstr>
      <vt:lpstr>PowerPoint Presentation</vt:lpstr>
      <vt:lpstr>Letter Practice</vt:lpstr>
      <vt:lpstr>Letter Practice</vt:lpstr>
      <vt:lpstr>Organization practice</vt:lpstr>
      <vt:lpstr>Organization practice</vt:lpstr>
      <vt:lpstr>System design and architecture</vt:lpstr>
      <vt:lpstr>Use Case</vt:lpstr>
      <vt:lpstr>Project architecture</vt:lpstr>
      <vt:lpstr>Evaluation and Verification Plan</vt:lpstr>
      <vt:lpstr>Evaluation</vt:lpstr>
      <vt:lpstr>Verification</vt:lpstr>
      <vt:lpstr>Thanks for listening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Enhancing handwriting using graphic board  Idan Brauner, Sender Hodik</dc:title>
  <dc:creator>Sender h</dc:creator>
  <cp:lastModifiedBy>Sender h</cp:lastModifiedBy>
  <cp:revision>63</cp:revision>
  <dcterms:modified xsi:type="dcterms:W3CDTF">2023-01-22T09:13:29Z</dcterms:modified>
</cp:coreProperties>
</file>